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82" r:id="rId4"/>
    <p:sldId id="284" r:id="rId5"/>
    <p:sldId id="313" r:id="rId6"/>
    <p:sldId id="320" r:id="rId7"/>
    <p:sldId id="314" r:id="rId8"/>
    <p:sldId id="318" r:id="rId9"/>
    <p:sldId id="319" r:id="rId10"/>
    <p:sldId id="321" r:id="rId11"/>
    <p:sldId id="315" r:id="rId12"/>
    <p:sldId id="317" r:id="rId13"/>
    <p:sldId id="288" r:id="rId14"/>
    <p:sldId id="322" r:id="rId15"/>
    <p:sldId id="308" r:id="rId16"/>
    <p:sldId id="279"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7524"/>
    <a:srgbClr val="C55A11"/>
    <a:srgbClr val="E45ED4"/>
    <a:srgbClr val="F3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25E239-7F85-4EBD-BCFD-E7FC0F125F09}" v="15" dt="2025-06-15T10:39:23.703"/>
    <p1510:client id="{752E43F0-AE2E-4A70-B8EE-3C095DA96F21}" v="197" dt="2025-06-15T10:25:59.93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71" autoAdjust="0"/>
    <p:restoredTop sz="94660"/>
  </p:normalViewPr>
  <p:slideViewPr>
    <p:cSldViewPr snapToGrid="0">
      <p:cViewPr varScale="1">
        <p:scale>
          <a:sx n="66" d="100"/>
          <a:sy n="66" d="100"/>
        </p:scale>
        <p:origin x="726" y="39"/>
      </p:cViewPr>
      <p:guideLst>
        <p:guide orient="horz" pos="2160"/>
        <p:guide pos="3840"/>
      </p:guideLst>
    </p:cSldViewPr>
  </p:slideViewPr>
  <p:notesTextViewPr>
    <p:cViewPr>
      <p:scale>
        <a:sx n="1" d="1"/>
        <a:sy n="1" d="1"/>
      </p:scale>
      <p:origin x="0" y="0"/>
    </p:cViewPr>
  </p:notesTextViewPr>
  <p:sorterViewPr>
    <p:cViewPr>
      <p:scale>
        <a:sx n="100" d="100"/>
        <a:sy n="100" d="100"/>
      </p:scale>
      <p:origin x="0" y="-9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batt sabar" userId="3c5e3fe9d7983057" providerId="LiveId" clId="{8AE48360-1612-4FE8-BBA7-2A88F2D4EE82}"/>
    <pc:docChg chg="custSel modSld">
      <pc:chgData name="lebatt sabar" userId="3c5e3fe9d7983057" providerId="LiveId" clId="{8AE48360-1612-4FE8-BBA7-2A88F2D4EE82}" dt="2024-12-26T11:57:09.476" v="13" actId="1076"/>
      <pc:docMkLst>
        <pc:docMk/>
      </pc:docMkLst>
      <pc:sldChg chg="modSp">
        <pc:chgData name="lebatt sabar" userId="3c5e3fe9d7983057" providerId="LiveId" clId="{8AE48360-1612-4FE8-BBA7-2A88F2D4EE82}" dt="2024-12-26T11:57:09.476" v="13" actId="1076"/>
        <pc:sldMkLst>
          <pc:docMk/>
          <pc:sldMk cId="1344804102" sldId="288"/>
        </pc:sldMkLst>
      </pc:sldChg>
      <pc:sldChg chg="delSp modSp mod delAnim modAnim">
        <pc:chgData name="lebatt sabar" userId="3c5e3fe9d7983057" providerId="LiveId" clId="{8AE48360-1612-4FE8-BBA7-2A88F2D4EE82}" dt="2024-12-26T11:42:27.090" v="8" actId="1076"/>
        <pc:sldMkLst>
          <pc:docMk/>
          <pc:sldMk cId="2226571634" sldId="314"/>
        </pc:sldMkLst>
      </pc:sldChg>
    </pc:docChg>
  </pc:docChgLst>
  <pc:docChgLst>
    <pc:chgData name="lebatt sabar" userId="3c5e3fe9d7983057" providerId="LiveId" clId="{752E43F0-AE2E-4A70-B8EE-3C095DA96F21}"/>
    <pc:docChg chg="undo custSel addSld delSld modSld sldOrd">
      <pc:chgData name="lebatt sabar" userId="3c5e3fe9d7983057" providerId="LiveId" clId="{752E43F0-AE2E-4A70-B8EE-3C095DA96F21}" dt="2025-06-15T10:25:59.933" v="1108"/>
      <pc:docMkLst>
        <pc:docMk/>
      </pc:docMkLst>
      <pc:sldChg chg="modSp mod">
        <pc:chgData name="lebatt sabar" userId="3c5e3fe9d7983057" providerId="LiveId" clId="{752E43F0-AE2E-4A70-B8EE-3C095DA96F21}" dt="2025-06-15T07:25:23.410" v="107" actId="1076"/>
        <pc:sldMkLst>
          <pc:docMk/>
          <pc:sldMk cId="1694111229" sldId="256"/>
        </pc:sldMkLst>
        <pc:spChg chg="mod">
          <ac:chgData name="lebatt sabar" userId="3c5e3fe9d7983057" providerId="LiveId" clId="{752E43F0-AE2E-4A70-B8EE-3C095DA96F21}" dt="2025-06-15T07:23:24.749" v="82" actId="20577"/>
          <ac:spMkLst>
            <pc:docMk/>
            <pc:sldMk cId="1694111229" sldId="256"/>
            <ac:spMk id="11" creationId="{00000000-0000-0000-0000-000000000000}"/>
          </ac:spMkLst>
        </pc:spChg>
        <pc:spChg chg="mod">
          <ac:chgData name="lebatt sabar" userId="3c5e3fe9d7983057" providerId="LiveId" clId="{752E43F0-AE2E-4A70-B8EE-3C095DA96F21}" dt="2025-06-15T07:22:15.364" v="61" actId="20577"/>
          <ac:spMkLst>
            <pc:docMk/>
            <pc:sldMk cId="1694111229" sldId="256"/>
            <ac:spMk id="15" creationId="{00000000-0000-0000-0000-000000000000}"/>
          </ac:spMkLst>
        </pc:spChg>
        <pc:spChg chg="mod">
          <ac:chgData name="lebatt sabar" userId="3c5e3fe9d7983057" providerId="LiveId" clId="{752E43F0-AE2E-4A70-B8EE-3C095DA96F21}" dt="2025-06-15T07:25:17.764" v="106" actId="1076"/>
          <ac:spMkLst>
            <pc:docMk/>
            <pc:sldMk cId="1694111229" sldId="256"/>
            <ac:spMk id="39" creationId="{00000000-0000-0000-0000-000000000000}"/>
          </ac:spMkLst>
        </pc:spChg>
        <pc:cxnChg chg="mod">
          <ac:chgData name="lebatt sabar" userId="3c5e3fe9d7983057" providerId="LiveId" clId="{752E43F0-AE2E-4A70-B8EE-3C095DA96F21}" dt="2025-06-15T07:25:23.410" v="107" actId="1076"/>
          <ac:cxnSpMkLst>
            <pc:docMk/>
            <pc:sldMk cId="1694111229" sldId="256"/>
            <ac:cxnSpMk id="41" creationId="{00000000-0000-0000-0000-000000000000}"/>
          </ac:cxnSpMkLst>
        </pc:cxnChg>
      </pc:sldChg>
      <pc:sldChg chg="modSp modAnim">
        <pc:chgData name="lebatt sabar" userId="3c5e3fe9d7983057" providerId="LiveId" clId="{752E43F0-AE2E-4A70-B8EE-3C095DA96F21}" dt="2025-06-15T10:18:34.074" v="1025"/>
        <pc:sldMkLst>
          <pc:docMk/>
          <pc:sldMk cId="1074422907" sldId="258"/>
        </pc:sldMkLst>
        <pc:spChg chg="mod">
          <ac:chgData name="lebatt sabar" userId="3c5e3fe9d7983057" providerId="LiveId" clId="{752E43F0-AE2E-4A70-B8EE-3C095DA96F21}" dt="2025-06-15T07:28:53.367" v="142" actId="20577"/>
          <ac:spMkLst>
            <pc:docMk/>
            <pc:sldMk cId="1074422907" sldId="258"/>
            <ac:spMk id="80" creationId="{00000000-0000-0000-0000-000000000000}"/>
          </ac:spMkLst>
        </pc:spChg>
      </pc:sldChg>
      <pc:sldChg chg="addSp delSp modSp mod modAnim">
        <pc:chgData name="lebatt sabar" userId="3c5e3fe9d7983057" providerId="LiveId" clId="{752E43F0-AE2E-4A70-B8EE-3C095DA96F21}" dt="2025-06-15T10:25:59.933" v="1108"/>
        <pc:sldMkLst>
          <pc:docMk/>
          <pc:sldMk cId="3892728112" sldId="279"/>
        </pc:sldMkLst>
        <pc:graphicFrameChg chg="add del mod">
          <ac:chgData name="lebatt sabar" userId="3c5e3fe9d7983057" providerId="LiveId" clId="{752E43F0-AE2E-4A70-B8EE-3C095DA96F21}" dt="2025-06-15T10:18:02.325" v="1022" actId="478"/>
          <ac:graphicFrameMkLst>
            <pc:docMk/>
            <pc:sldMk cId="3892728112" sldId="279"/>
            <ac:graphicFrameMk id="2" creationId="{14DFF45A-0043-185B-5A8C-C494D7690570}"/>
          </ac:graphicFrameMkLst>
        </pc:graphicFrameChg>
        <pc:graphicFrameChg chg="add mod">
          <ac:chgData name="lebatt sabar" userId="3c5e3fe9d7983057" providerId="LiveId" clId="{752E43F0-AE2E-4A70-B8EE-3C095DA96F21}" dt="2025-06-15T10:18:03.380" v="1023"/>
          <ac:graphicFrameMkLst>
            <pc:docMk/>
            <pc:sldMk cId="3892728112" sldId="279"/>
            <ac:graphicFrameMk id="11" creationId="{5D518EEE-EA5F-C5DD-49A6-629EA64E89DE}"/>
          </ac:graphicFrameMkLst>
        </pc:graphicFrameChg>
        <pc:graphicFrameChg chg="del">
          <ac:chgData name="lebatt sabar" userId="3c5e3fe9d7983057" providerId="LiveId" clId="{752E43F0-AE2E-4A70-B8EE-3C095DA96F21}" dt="2025-06-15T10:15:16.970" v="993" actId="478"/>
          <ac:graphicFrameMkLst>
            <pc:docMk/>
            <pc:sldMk cId="3892728112" sldId="279"/>
            <ac:graphicFrameMk id="19" creationId="{00000000-0000-0000-0000-000000000000}"/>
          </ac:graphicFrameMkLst>
        </pc:graphicFrameChg>
      </pc:sldChg>
      <pc:sldChg chg="addSp delSp modSp mod modAnim">
        <pc:chgData name="lebatt sabar" userId="3c5e3fe9d7983057" providerId="LiveId" clId="{752E43F0-AE2E-4A70-B8EE-3C095DA96F21}" dt="2025-06-15T10:18:55.219" v="1029"/>
        <pc:sldMkLst>
          <pc:docMk/>
          <pc:sldMk cId="1738241937" sldId="282"/>
        </pc:sldMkLst>
        <pc:spChg chg="mod">
          <ac:chgData name="lebatt sabar" userId="3c5e3fe9d7983057" providerId="LiveId" clId="{752E43F0-AE2E-4A70-B8EE-3C095DA96F21}" dt="2025-06-15T10:12:26.122" v="909" actId="1076"/>
          <ac:spMkLst>
            <pc:docMk/>
            <pc:sldMk cId="1738241937" sldId="282"/>
            <ac:spMk id="22" creationId="{00000000-0000-0000-0000-000000000000}"/>
          </ac:spMkLst>
        </pc:spChg>
        <pc:graphicFrameChg chg="add del mod">
          <ac:chgData name="lebatt sabar" userId="3c5e3fe9d7983057" providerId="LiveId" clId="{752E43F0-AE2E-4A70-B8EE-3C095DA96F21}" dt="2025-06-15T10:16:36.786" v="997" actId="478"/>
          <ac:graphicFrameMkLst>
            <pc:docMk/>
            <pc:sldMk cId="1738241937" sldId="282"/>
            <ac:graphicFrameMk id="2" creationId="{26780AA1-B75E-3FC8-8A93-7DB1364109E6}"/>
          </ac:graphicFrameMkLst>
        </pc:graphicFrameChg>
        <pc:graphicFrameChg chg="add mod">
          <ac:chgData name="lebatt sabar" userId="3c5e3fe9d7983057" providerId="LiveId" clId="{752E43F0-AE2E-4A70-B8EE-3C095DA96F21}" dt="2025-06-15T10:16:37.688" v="998"/>
          <ac:graphicFrameMkLst>
            <pc:docMk/>
            <pc:sldMk cId="1738241937" sldId="282"/>
            <ac:graphicFrameMk id="9" creationId="{0F0FEB2D-0547-06B7-9E22-0CE1DD61221D}"/>
          </ac:graphicFrameMkLst>
        </pc:graphicFrameChg>
        <pc:graphicFrameChg chg="del">
          <ac:chgData name="lebatt sabar" userId="3c5e3fe9d7983057" providerId="LiveId" clId="{752E43F0-AE2E-4A70-B8EE-3C095DA96F21}" dt="2025-06-15T10:13:55.730" v="969" actId="478"/>
          <ac:graphicFrameMkLst>
            <pc:docMk/>
            <pc:sldMk cId="1738241937" sldId="282"/>
            <ac:graphicFrameMk id="21" creationId="{00000000-0000-0000-0000-000000000000}"/>
          </ac:graphicFrameMkLst>
        </pc:graphicFrameChg>
      </pc:sldChg>
      <pc:sldChg chg="del">
        <pc:chgData name="lebatt sabar" userId="3c5e3fe9d7983057" providerId="LiveId" clId="{752E43F0-AE2E-4A70-B8EE-3C095DA96F21}" dt="2025-06-15T10:11:50.338" v="904" actId="47"/>
        <pc:sldMkLst>
          <pc:docMk/>
          <pc:sldMk cId="1054303351" sldId="283"/>
        </pc:sldMkLst>
      </pc:sldChg>
      <pc:sldChg chg="addSp delSp modSp mod delAnim modAnim">
        <pc:chgData name="lebatt sabar" userId="3c5e3fe9d7983057" providerId="LiveId" clId="{752E43F0-AE2E-4A70-B8EE-3C095DA96F21}" dt="2025-06-15T10:19:24.213" v="1033"/>
        <pc:sldMkLst>
          <pc:docMk/>
          <pc:sldMk cId="2843044985" sldId="284"/>
        </pc:sldMkLst>
        <pc:spChg chg="mod">
          <ac:chgData name="lebatt sabar" userId="3c5e3fe9d7983057" providerId="LiveId" clId="{752E43F0-AE2E-4A70-B8EE-3C095DA96F21}" dt="2025-06-15T10:19:11.877" v="1030" actId="255"/>
          <ac:spMkLst>
            <pc:docMk/>
            <pc:sldMk cId="2843044985" sldId="284"/>
            <ac:spMk id="8" creationId="{DAB94548-5099-1869-FB99-223EA45C600C}"/>
          </ac:spMkLst>
        </pc:spChg>
        <pc:spChg chg="add mod">
          <ac:chgData name="lebatt sabar" userId="3c5e3fe9d7983057" providerId="LiveId" clId="{752E43F0-AE2E-4A70-B8EE-3C095DA96F21}" dt="2025-06-15T07:55:59.991" v="188" actId="1076"/>
          <ac:spMkLst>
            <pc:docMk/>
            <pc:sldMk cId="2843044985" sldId="284"/>
            <ac:spMk id="11" creationId="{B22CA586-8EEF-0765-9D69-B00388A1C8CA}"/>
          </ac:spMkLst>
        </pc:spChg>
        <pc:spChg chg="del mod">
          <ac:chgData name="lebatt sabar" userId="3c5e3fe9d7983057" providerId="LiveId" clId="{752E43F0-AE2E-4A70-B8EE-3C095DA96F21}" dt="2025-06-15T07:54:08.021" v="179"/>
          <ac:spMkLst>
            <pc:docMk/>
            <pc:sldMk cId="2843044985" sldId="284"/>
            <ac:spMk id="12" creationId="{8A8366A9-EACC-3DAB-964D-AE8F7508827C}"/>
          </ac:spMkLst>
        </pc:spChg>
        <pc:spChg chg="del mod">
          <ac:chgData name="lebatt sabar" userId="3c5e3fe9d7983057" providerId="LiveId" clId="{752E43F0-AE2E-4A70-B8EE-3C095DA96F21}" dt="2025-06-15T07:53:45.977" v="147"/>
          <ac:spMkLst>
            <pc:docMk/>
            <pc:sldMk cId="2843044985" sldId="284"/>
            <ac:spMk id="13" creationId="{95E9BF50-0C3D-CB5D-8C3C-E2A8AEE0D701}"/>
          </ac:spMkLst>
        </pc:spChg>
        <pc:graphicFrameChg chg="add del mod">
          <ac:chgData name="lebatt sabar" userId="3c5e3fe9d7983057" providerId="LiveId" clId="{752E43F0-AE2E-4A70-B8EE-3C095DA96F21}" dt="2025-06-15T10:16:51.875" v="999" actId="478"/>
          <ac:graphicFrameMkLst>
            <pc:docMk/>
            <pc:sldMk cId="2843044985" sldId="284"/>
            <ac:graphicFrameMk id="14" creationId="{C054229D-6253-1769-A7BC-5F051604AF7F}"/>
          </ac:graphicFrameMkLst>
        </pc:graphicFrameChg>
        <pc:graphicFrameChg chg="add mod">
          <ac:chgData name="lebatt sabar" userId="3c5e3fe9d7983057" providerId="LiveId" clId="{752E43F0-AE2E-4A70-B8EE-3C095DA96F21}" dt="2025-06-15T10:16:52.524" v="1000"/>
          <ac:graphicFrameMkLst>
            <pc:docMk/>
            <pc:sldMk cId="2843044985" sldId="284"/>
            <ac:graphicFrameMk id="15" creationId="{FFF1AAB2-87EB-93A7-87DF-543DD8A75EF3}"/>
          </ac:graphicFrameMkLst>
        </pc:graphicFrameChg>
        <pc:graphicFrameChg chg="del">
          <ac:chgData name="lebatt sabar" userId="3c5e3fe9d7983057" providerId="LiveId" clId="{752E43F0-AE2E-4A70-B8EE-3C095DA96F21}" dt="2025-06-15T10:12:50.395" v="910" actId="478"/>
          <ac:graphicFrameMkLst>
            <pc:docMk/>
            <pc:sldMk cId="2843044985" sldId="284"/>
            <ac:graphicFrameMk id="17" creationId="{00000000-0000-0000-0000-000000000000}"/>
          </ac:graphicFrameMkLst>
        </pc:graphicFrameChg>
      </pc:sldChg>
      <pc:sldChg chg="del">
        <pc:chgData name="lebatt sabar" userId="3c5e3fe9d7983057" providerId="LiveId" clId="{752E43F0-AE2E-4A70-B8EE-3C095DA96F21}" dt="2025-06-15T09:13:26.797" v="592" actId="2696"/>
        <pc:sldMkLst>
          <pc:docMk/>
          <pc:sldMk cId="2811591712" sldId="287"/>
        </pc:sldMkLst>
      </pc:sldChg>
      <pc:sldChg chg="addSp delSp modSp mod modAnim">
        <pc:chgData name="lebatt sabar" userId="3c5e3fe9d7983057" providerId="LiveId" clId="{752E43F0-AE2E-4A70-B8EE-3C095DA96F21}" dt="2025-06-15T10:25:11.897" v="1099"/>
        <pc:sldMkLst>
          <pc:docMk/>
          <pc:sldMk cId="1344804102" sldId="288"/>
        </pc:sldMkLst>
        <pc:spChg chg="mod">
          <ac:chgData name="lebatt sabar" userId="3c5e3fe9d7983057" providerId="LiveId" clId="{752E43F0-AE2E-4A70-B8EE-3C095DA96F21}" dt="2025-06-15T09:46:09.976" v="760" actId="1076"/>
          <ac:spMkLst>
            <pc:docMk/>
            <pc:sldMk cId="1344804102" sldId="288"/>
            <ac:spMk id="8" creationId="{2B6BDAC9-D58C-8972-533B-98B1D626A44F}"/>
          </ac:spMkLst>
        </pc:spChg>
        <pc:spChg chg="add mod">
          <ac:chgData name="lebatt sabar" userId="3c5e3fe9d7983057" providerId="LiveId" clId="{752E43F0-AE2E-4A70-B8EE-3C095DA96F21}" dt="2025-06-15T09:46:14.237" v="761" actId="1076"/>
          <ac:spMkLst>
            <pc:docMk/>
            <pc:sldMk cId="1344804102" sldId="288"/>
            <ac:spMk id="9" creationId="{8DF4C991-67F3-01D2-C83F-97BEB7A4E3FC}"/>
          </ac:spMkLst>
        </pc:spChg>
        <pc:spChg chg="del">
          <ac:chgData name="lebatt sabar" userId="3c5e3fe9d7983057" providerId="LiveId" clId="{752E43F0-AE2E-4A70-B8EE-3C095DA96F21}" dt="2025-06-15T09:18:05.364" v="638" actId="478"/>
          <ac:spMkLst>
            <pc:docMk/>
            <pc:sldMk cId="1344804102" sldId="288"/>
            <ac:spMk id="12" creationId="{A913892C-428E-FDA9-4722-F749A6943E80}"/>
          </ac:spMkLst>
        </pc:spChg>
        <pc:spChg chg="add mod">
          <ac:chgData name="lebatt sabar" userId="3c5e3fe9d7983057" providerId="LiveId" clId="{752E43F0-AE2E-4A70-B8EE-3C095DA96F21}" dt="2025-06-15T09:46:06.852" v="759" actId="1076"/>
          <ac:spMkLst>
            <pc:docMk/>
            <pc:sldMk cId="1344804102" sldId="288"/>
            <ac:spMk id="14" creationId="{5A0EFEDB-824D-1CCF-9B3C-F68C785E7BE3}"/>
          </ac:spMkLst>
        </pc:spChg>
        <pc:spChg chg="add mod">
          <ac:chgData name="lebatt sabar" userId="3c5e3fe9d7983057" providerId="LiveId" clId="{752E43F0-AE2E-4A70-B8EE-3C095DA96F21}" dt="2025-06-15T09:46:32.348" v="763" actId="122"/>
          <ac:spMkLst>
            <pc:docMk/>
            <pc:sldMk cId="1344804102" sldId="288"/>
            <ac:spMk id="17" creationId="{0268672C-2199-88C0-6BB2-E0FC663DE26F}"/>
          </ac:spMkLst>
        </pc:spChg>
        <pc:spChg chg="del">
          <ac:chgData name="lebatt sabar" userId="3c5e3fe9d7983057" providerId="LiveId" clId="{752E43F0-AE2E-4A70-B8EE-3C095DA96F21}" dt="2025-06-15T09:18:02.160" v="637" actId="478"/>
          <ac:spMkLst>
            <pc:docMk/>
            <pc:sldMk cId="1344804102" sldId="288"/>
            <ac:spMk id="18" creationId="{7F7F05B5-FB11-A875-0333-3C645F31EA13}"/>
          </ac:spMkLst>
        </pc:spChg>
        <pc:graphicFrameChg chg="del">
          <ac:chgData name="lebatt sabar" userId="3c5e3fe9d7983057" providerId="LiveId" clId="{752E43F0-AE2E-4A70-B8EE-3C095DA96F21}" dt="2025-06-15T09:17:59.804" v="636" actId="478"/>
          <ac:graphicFrameMkLst>
            <pc:docMk/>
            <pc:sldMk cId="1344804102" sldId="288"/>
            <ac:graphicFrameMk id="7" creationId="{658A2844-167B-E22D-CF5E-14439392BD5D}"/>
          </ac:graphicFrameMkLst>
        </pc:graphicFrameChg>
        <pc:graphicFrameChg chg="add del mod">
          <ac:chgData name="lebatt sabar" userId="3c5e3fe9d7983057" providerId="LiveId" clId="{752E43F0-AE2E-4A70-B8EE-3C095DA96F21}" dt="2025-06-15T10:17:43.780" v="1016" actId="478"/>
          <ac:graphicFrameMkLst>
            <pc:docMk/>
            <pc:sldMk cId="1344804102" sldId="288"/>
            <ac:graphicFrameMk id="19" creationId="{E5C7CAE4-98A8-45FC-3609-FB0D3CE77504}"/>
          </ac:graphicFrameMkLst>
        </pc:graphicFrameChg>
        <pc:graphicFrameChg chg="del">
          <ac:chgData name="lebatt sabar" userId="3c5e3fe9d7983057" providerId="LiveId" clId="{752E43F0-AE2E-4A70-B8EE-3C095DA96F21}" dt="2025-06-15T10:14:56.523" v="987" actId="478"/>
          <ac:graphicFrameMkLst>
            <pc:docMk/>
            <pc:sldMk cId="1344804102" sldId="288"/>
            <ac:graphicFrameMk id="20" creationId="{00000000-0000-0000-0000-000000000000}"/>
          </ac:graphicFrameMkLst>
        </pc:graphicFrameChg>
        <pc:graphicFrameChg chg="add mod">
          <ac:chgData name="lebatt sabar" userId="3c5e3fe9d7983057" providerId="LiveId" clId="{752E43F0-AE2E-4A70-B8EE-3C095DA96F21}" dt="2025-06-15T10:17:44.467" v="1017"/>
          <ac:graphicFrameMkLst>
            <pc:docMk/>
            <pc:sldMk cId="1344804102" sldId="288"/>
            <ac:graphicFrameMk id="21" creationId="{9D6695AF-E679-E4AD-62A8-66A1B36AAE25}"/>
          </ac:graphicFrameMkLst>
        </pc:graphicFrameChg>
      </pc:sldChg>
      <pc:sldChg chg="addSp delSp modSp mod modAnim">
        <pc:chgData name="lebatt sabar" userId="3c5e3fe9d7983057" providerId="LiveId" clId="{752E43F0-AE2E-4A70-B8EE-3C095DA96F21}" dt="2025-06-15T10:25:51.562" v="1107"/>
        <pc:sldMkLst>
          <pc:docMk/>
          <pc:sldMk cId="1415987023" sldId="308"/>
        </pc:sldMkLst>
        <pc:spChg chg="mod">
          <ac:chgData name="lebatt sabar" userId="3c5e3fe9d7983057" providerId="LiveId" clId="{752E43F0-AE2E-4A70-B8EE-3C095DA96F21}" dt="2025-06-15T10:08:45.815" v="850" actId="255"/>
          <ac:spMkLst>
            <pc:docMk/>
            <pc:sldMk cId="1415987023" sldId="308"/>
            <ac:spMk id="3" creationId="{627A1627-0515-4385-F5F9-FA6C458E376F}"/>
          </ac:spMkLst>
        </pc:spChg>
        <pc:spChg chg="mod">
          <ac:chgData name="lebatt sabar" userId="3c5e3fe9d7983057" providerId="LiveId" clId="{752E43F0-AE2E-4A70-B8EE-3C095DA96F21}" dt="2025-06-15T10:08:37.593" v="848" actId="1076"/>
          <ac:spMkLst>
            <pc:docMk/>
            <pc:sldMk cId="1415987023" sldId="308"/>
            <ac:spMk id="5" creationId="{85C10DEB-12C2-9602-16FE-B78A05E34BEA}"/>
          </ac:spMkLst>
        </pc:spChg>
        <pc:spChg chg="add mod">
          <ac:chgData name="lebatt sabar" userId="3c5e3fe9d7983057" providerId="LiveId" clId="{752E43F0-AE2E-4A70-B8EE-3C095DA96F21}" dt="2025-06-15T10:11:27.702" v="903" actId="255"/>
          <ac:spMkLst>
            <pc:docMk/>
            <pc:sldMk cId="1415987023" sldId="308"/>
            <ac:spMk id="6" creationId="{FE0C33C9-D27B-46EB-0C44-9B6FDBDFD82A}"/>
          </ac:spMkLst>
        </pc:spChg>
        <pc:graphicFrameChg chg="add del mod">
          <ac:chgData name="lebatt sabar" userId="3c5e3fe9d7983057" providerId="LiveId" clId="{752E43F0-AE2E-4A70-B8EE-3C095DA96F21}" dt="2025-06-15T10:17:52.921" v="1020" actId="478"/>
          <ac:graphicFrameMkLst>
            <pc:docMk/>
            <pc:sldMk cId="1415987023" sldId="308"/>
            <ac:graphicFrameMk id="7" creationId="{D1ABA8FA-B104-2674-0DE6-EA74A46CE52E}"/>
          </ac:graphicFrameMkLst>
        </pc:graphicFrameChg>
        <pc:graphicFrameChg chg="add mod">
          <ac:chgData name="lebatt sabar" userId="3c5e3fe9d7983057" providerId="LiveId" clId="{752E43F0-AE2E-4A70-B8EE-3C095DA96F21}" dt="2025-06-15T10:17:53.454" v="1021"/>
          <ac:graphicFrameMkLst>
            <pc:docMk/>
            <pc:sldMk cId="1415987023" sldId="308"/>
            <ac:graphicFrameMk id="8" creationId="{E0EB7779-159E-9B69-83CD-24A9BF3F041A}"/>
          </ac:graphicFrameMkLst>
        </pc:graphicFrameChg>
        <pc:graphicFrameChg chg="del">
          <ac:chgData name="lebatt sabar" userId="3c5e3fe9d7983057" providerId="LiveId" clId="{752E43F0-AE2E-4A70-B8EE-3C095DA96F21}" dt="2025-06-15T10:15:09.511" v="991" actId="478"/>
          <ac:graphicFrameMkLst>
            <pc:docMk/>
            <pc:sldMk cId="1415987023" sldId="308"/>
            <ac:graphicFrameMk id="34" creationId="{00000000-0000-0000-0000-000000000000}"/>
          </ac:graphicFrameMkLst>
        </pc:graphicFrameChg>
      </pc:sldChg>
      <pc:sldChg chg="addSp delSp modSp mod delAnim modAnim">
        <pc:chgData name="lebatt sabar" userId="3c5e3fe9d7983057" providerId="LiveId" clId="{752E43F0-AE2E-4A70-B8EE-3C095DA96F21}" dt="2025-06-15T10:20:07.995" v="1042"/>
        <pc:sldMkLst>
          <pc:docMk/>
          <pc:sldMk cId="1885606776" sldId="313"/>
        </pc:sldMkLst>
        <pc:spChg chg="mod">
          <ac:chgData name="lebatt sabar" userId="3c5e3fe9d7983057" providerId="LiveId" clId="{752E43F0-AE2E-4A70-B8EE-3C095DA96F21}" dt="2025-06-15T07:57:04.502" v="215" actId="20577"/>
          <ac:spMkLst>
            <pc:docMk/>
            <pc:sldMk cId="1885606776" sldId="313"/>
            <ac:spMk id="4" creationId="{F5BFC33C-8521-6352-7262-AE56C4E1FEAA}"/>
          </ac:spMkLst>
        </pc:spChg>
        <pc:spChg chg="del">
          <ac:chgData name="lebatt sabar" userId="3c5e3fe9d7983057" providerId="LiveId" clId="{752E43F0-AE2E-4A70-B8EE-3C095DA96F21}" dt="2025-06-15T07:56:26.572" v="190" actId="478"/>
          <ac:spMkLst>
            <pc:docMk/>
            <pc:sldMk cId="1885606776" sldId="313"/>
            <ac:spMk id="5" creationId="{B65E33A6-624F-6D18-7053-FCBC2CBA93BE}"/>
          </ac:spMkLst>
        </pc:spChg>
        <pc:spChg chg="del">
          <ac:chgData name="lebatt sabar" userId="3c5e3fe9d7983057" providerId="LiveId" clId="{752E43F0-AE2E-4A70-B8EE-3C095DA96F21}" dt="2025-06-15T07:56:22.516" v="189" actId="478"/>
          <ac:spMkLst>
            <pc:docMk/>
            <pc:sldMk cId="1885606776" sldId="313"/>
            <ac:spMk id="7" creationId="{2DD01D4A-9648-7E8E-A5CB-413EB9A6C8FA}"/>
          </ac:spMkLst>
        </pc:spChg>
        <pc:spChg chg="add del">
          <ac:chgData name="lebatt sabar" userId="3c5e3fe9d7983057" providerId="LiveId" clId="{752E43F0-AE2E-4A70-B8EE-3C095DA96F21}" dt="2025-06-15T07:57:40.213" v="217" actId="22"/>
          <ac:spMkLst>
            <pc:docMk/>
            <pc:sldMk cId="1885606776" sldId="313"/>
            <ac:spMk id="8" creationId="{222C37CB-6A3D-DD75-5003-C076E4F20F2D}"/>
          </ac:spMkLst>
        </pc:spChg>
        <pc:spChg chg="del">
          <ac:chgData name="lebatt sabar" userId="3c5e3fe9d7983057" providerId="LiveId" clId="{752E43F0-AE2E-4A70-B8EE-3C095DA96F21}" dt="2025-06-15T07:56:30.564" v="191" actId="478"/>
          <ac:spMkLst>
            <pc:docMk/>
            <pc:sldMk cId="1885606776" sldId="313"/>
            <ac:spMk id="10" creationId="{915D20E2-C8AC-A480-3B31-0060FB9F7E92}"/>
          </ac:spMkLst>
        </pc:spChg>
        <pc:spChg chg="add mod">
          <ac:chgData name="lebatt sabar" userId="3c5e3fe9d7983057" providerId="LiveId" clId="{752E43F0-AE2E-4A70-B8EE-3C095DA96F21}" dt="2025-06-15T07:59:06.891" v="236" actId="2710"/>
          <ac:spMkLst>
            <pc:docMk/>
            <pc:sldMk cId="1885606776" sldId="313"/>
            <ac:spMk id="11" creationId="{145A82E8-6320-EC8B-7784-4423E4048A8D}"/>
          </ac:spMkLst>
        </pc:spChg>
        <pc:graphicFrameChg chg="del">
          <ac:chgData name="lebatt sabar" userId="3c5e3fe9d7983057" providerId="LiveId" clId="{752E43F0-AE2E-4A70-B8EE-3C095DA96F21}" dt="2025-06-15T10:14:05.739" v="972" actId="478"/>
          <ac:graphicFrameMkLst>
            <pc:docMk/>
            <pc:sldMk cId="1885606776" sldId="313"/>
            <ac:graphicFrameMk id="2" creationId="{7A837649-1137-AEDB-DFFF-1DBB48A1436C}"/>
          </ac:graphicFrameMkLst>
        </pc:graphicFrameChg>
        <pc:graphicFrameChg chg="del modGraphic">
          <ac:chgData name="lebatt sabar" userId="3c5e3fe9d7983057" providerId="LiveId" clId="{752E43F0-AE2E-4A70-B8EE-3C095DA96F21}" dt="2025-06-15T07:56:34.826" v="193" actId="478"/>
          <ac:graphicFrameMkLst>
            <pc:docMk/>
            <pc:sldMk cId="1885606776" sldId="313"/>
            <ac:graphicFrameMk id="3" creationId="{F837CA22-D585-8E62-36C1-34D418064E4B}"/>
          </ac:graphicFrameMkLst>
        </pc:graphicFrameChg>
        <pc:graphicFrameChg chg="add del mod">
          <ac:chgData name="lebatt sabar" userId="3c5e3fe9d7983057" providerId="LiveId" clId="{752E43F0-AE2E-4A70-B8EE-3C095DA96F21}" dt="2025-06-15T10:16:57.707" v="1001" actId="478"/>
          <ac:graphicFrameMkLst>
            <pc:docMk/>
            <pc:sldMk cId="1885606776" sldId="313"/>
            <ac:graphicFrameMk id="16" creationId="{F8773CCD-4E61-8D30-0AF7-8E1531D9A7B0}"/>
          </ac:graphicFrameMkLst>
        </pc:graphicFrameChg>
        <pc:graphicFrameChg chg="add mod">
          <ac:chgData name="lebatt sabar" userId="3c5e3fe9d7983057" providerId="LiveId" clId="{752E43F0-AE2E-4A70-B8EE-3C095DA96F21}" dt="2025-06-15T10:16:58.425" v="1002"/>
          <ac:graphicFrameMkLst>
            <pc:docMk/>
            <pc:sldMk cId="1885606776" sldId="313"/>
            <ac:graphicFrameMk id="17" creationId="{1CCA9251-51B1-8794-583D-62DCDD3070CC}"/>
          </ac:graphicFrameMkLst>
        </pc:graphicFrameChg>
        <pc:picChg chg="add mod">
          <ac:chgData name="lebatt sabar" userId="3c5e3fe9d7983057" providerId="LiveId" clId="{752E43F0-AE2E-4A70-B8EE-3C095DA96F21}" dt="2025-06-15T08:05:31.273" v="240" actId="14100"/>
          <ac:picMkLst>
            <pc:docMk/>
            <pc:sldMk cId="1885606776" sldId="313"/>
            <ac:picMk id="13" creationId="{95373B90-63C4-D7F0-5FA2-5E241B6F585F}"/>
          </ac:picMkLst>
        </pc:picChg>
      </pc:sldChg>
      <pc:sldChg chg="addSp delSp modSp mod delAnim modAnim">
        <pc:chgData name="lebatt sabar" userId="3c5e3fe9d7983057" providerId="LiveId" clId="{752E43F0-AE2E-4A70-B8EE-3C095DA96F21}" dt="2025-06-15T10:20:22.073" v="1045"/>
        <pc:sldMkLst>
          <pc:docMk/>
          <pc:sldMk cId="2226571634" sldId="314"/>
        </pc:sldMkLst>
        <pc:spChg chg="add del mod">
          <ac:chgData name="lebatt sabar" userId="3c5e3fe9d7983057" providerId="LiveId" clId="{752E43F0-AE2E-4A70-B8EE-3C095DA96F21}" dt="2025-06-15T08:07:39.206" v="299" actId="20577"/>
          <ac:spMkLst>
            <pc:docMk/>
            <pc:sldMk cId="2226571634" sldId="314"/>
            <ac:spMk id="4" creationId="{0809C9F2-5CB7-3560-76E0-B9C76E2B7186}"/>
          </ac:spMkLst>
        </pc:spChg>
        <pc:spChg chg="del">
          <ac:chgData name="lebatt sabar" userId="3c5e3fe9d7983057" providerId="LiveId" clId="{752E43F0-AE2E-4A70-B8EE-3C095DA96F21}" dt="2025-06-15T08:05:53.028" v="244" actId="478"/>
          <ac:spMkLst>
            <pc:docMk/>
            <pc:sldMk cId="2226571634" sldId="314"/>
            <ac:spMk id="5" creationId="{99E2ADD3-69E9-15E2-AF1D-F54475002F47}"/>
          </ac:spMkLst>
        </pc:spChg>
        <pc:spChg chg="del">
          <ac:chgData name="lebatt sabar" userId="3c5e3fe9d7983057" providerId="LiveId" clId="{752E43F0-AE2E-4A70-B8EE-3C095DA96F21}" dt="2025-06-15T08:05:46.328" v="241" actId="478"/>
          <ac:spMkLst>
            <pc:docMk/>
            <pc:sldMk cId="2226571634" sldId="314"/>
            <ac:spMk id="6" creationId="{1B3E782A-9FA6-0AAF-1CF8-1EE5BEB3E5F4}"/>
          </ac:spMkLst>
        </pc:spChg>
        <pc:spChg chg="del">
          <ac:chgData name="lebatt sabar" userId="3c5e3fe9d7983057" providerId="LiveId" clId="{752E43F0-AE2E-4A70-B8EE-3C095DA96F21}" dt="2025-06-15T08:05:48.916" v="242" actId="478"/>
          <ac:spMkLst>
            <pc:docMk/>
            <pc:sldMk cId="2226571634" sldId="314"/>
            <ac:spMk id="7" creationId="{7DC89D4B-9497-594B-D9CC-E43D3B648565}"/>
          </ac:spMkLst>
        </pc:spChg>
        <pc:spChg chg="del">
          <ac:chgData name="lebatt sabar" userId="3c5e3fe9d7983057" providerId="LiveId" clId="{752E43F0-AE2E-4A70-B8EE-3C095DA96F21}" dt="2025-06-15T08:05:56.205" v="245" actId="478"/>
          <ac:spMkLst>
            <pc:docMk/>
            <pc:sldMk cId="2226571634" sldId="314"/>
            <ac:spMk id="10" creationId="{0F5FB613-992F-294A-5753-C57C2DA15ADD}"/>
          </ac:spMkLst>
        </pc:spChg>
        <pc:spChg chg="del">
          <ac:chgData name="lebatt sabar" userId="3c5e3fe9d7983057" providerId="LiveId" clId="{752E43F0-AE2E-4A70-B8EE-3C095DA96F21}" dt="2025-06-15T08:05:59.932" v="246" actId="478"/>
          <ac:spMkLst>
            <pc:docMk/>
            <pc:sldMk cId="2226571634" sldId="314"/>
            <ac:spMk id="12" creationId="{96146820-848B-61CE-778E-478D7B4FB107}"/>
          </ac:spMkLst>
        </pc:spChg>
        <pc:spChg chg="add del">
          <ac:chgData name="lebatt sabar" userId="3c5e3fe9d7983057" providerId="LiveId" clId="{752E43F0-AE2E-4A70-B8EE-3C095DA96F21}" dt="2025-06-15T08:06:58.634" v="254" actId="478"/>
          <ac:spMkLst>
            <pc:docMk/>
            <pc:sldMk cId="2226571634" sldId="314"/>
            <ac:spMk id="15" creationId="{D33C6973-40A2-3891-1740-D5D5BD560D45}"/>
          </ac:spMkLst>
        </pc:spChg>
        <pc:spChg chg="del">
          <ac:chgData name="lebatt sabar" userId="3c5e3fe9d7983057" providerId="LiveId" clId="{752E43F0-AE2E-4A70-B8EE-3C095DA96F21}" dt="2025-06-15T08:05:50.974" v="243" actId="478"/>
          <ac:spMkLst>
            <pc:docMk/>
            <pc:sldMk cId="2226571634" sldId="314"/>
            <ac:spMk id="16" creationId="{CB14F451-118A-271F-9ECF-17FFDBC172EB}"/>
          </ac:spMkLst>
        </pc:spChg>
        <pc:graphicFrameChg chg="mod modGraphic">
          <ac:chgData name="lebatt sabar" userId="3c5e3fe9d7983057" providerId="LiveId" clId="{752E43F0-AE2E-4A70-B8EE-3C095DA96F21}" dt="2025-06-15T10:16:14.933" v="996" actId="12385"/>
          <ac:graphicFrameMkLst>
            <pc:docMk/>
            <pc:sldMk cId="2226571634" sldId="314"/>
            <ac:graphicFrameMk id="3" creationId="{73488559-2CB8-D4BC-806E-3AED4539C622}"/>
          </ac:graphicFrameMkLst>
        </pc:graphicFrameChg>
        <pc:picChg chg="add mod">
          <ac:chgData name="lebatt sabar" userId="3c5e3fe9d7983057" providerId="LiveId" clId="{752E43F0-AE2E-4A70-B8EE-3C095DA96F21}" dt="2025-06-15T08:11:18.191" v="319" actId="14100"/>
          <ac:picMkLst>
            <pc:docMk/>
            <pc:sldMk cId="2226571634" sldId="314"/>
            <ac:picMk id="8" creationId="{FD70A7D0-D9B0-CAA0-E311-BC37DB9075BD}"/>
          </ac:picMkLst>
        </pc:picChg>
        <pc:picChg chg="add mod">
          <ac:chgData name="lebatt sabar" userId="3c5e3fe9d7983057" providerId="LiveId" clId="{752E43F0-AE2E-4A70-B8EE-3C095DA96F21}" dt="2025-06-15T08:11:23.370" v="320" actId="1076"/>
          <ac:picMkLst>
            <pc:docMk/>
            <pc:sldMk cId="2226571634" sldId="314"/>
            <ac:picMk id="11" creationId="{C03DEE33-DD7F-C69B-F276-3451C3E99C94}"/>
          </ac:picMkLst>
        </pc:picChg>
        <pc:picChg chg="add del">
          <ac:chgData name="lebatt sabar" userId="3c5e3fe9d7983057" providerId="LiveId" clId="{752E43F0-AE2E-4A70-B8EE-3C095DA96F21}" dt="2025-06-15T08:06:56.366" v="253" actId="478"/>
          <ac:picMkLst>
            <pc:docMk/>
            <pc:sldMk cId="2226571634" sldId="314"/>
            <ac:picMk id="14" creationId="{E67744E1-5674-4977-3A94-EA81DAC7316E}"/>
          </ac:picMkLst>
        </pc:picChg>
        <pc:picChg chg="add mod">
          <ac:chgData name="lebatt sabar" userId="3c5e3fe9d7983057" providerId="LiveId" clId="{752E43F0-AE2E-4A70-B8EE-3C095DA96F21}" dt="2025-06-15T08:11:28.939" v="322" actId="14100"/>
          <ac:picMkLst>
            <pc:docMk/>
            <pc:sldMk cId="2226571634" sldId="314"/>
            <ac:picMk id="18" creationId="{C1A4995A-0BB0-5D58-2DAA-935518560436}"/>
          </ac:picMkLst>
        </pc:picChg>
      </pc:sldChg>
      <pc:sldChg chg="addSp delSp modSp mod delAnim modAnim">
        <pc:chgData name="lebatt sabar" userId="3c5e3fe9d7983057" providerId="LiveId" clId="{752E43F0-AE2E-4A70-B8EE-3C095DA96F21}" dt="2025-06-15T10:22:47.410" v="1078"/>
        <pc:sldMkLst>
          <pc:docMk/>
          <pc:sldMk cId="228195541" sldId="315"/>
        </pc:sldMkLst>
        <pc:spChg chg="mod">
          <ac:chgData name="lebatt sabar" userId="3c5e3fe9d7983057" providerId="LiveId" clId="{752E43F0-AE2E-4A70-B8EE-3C095DA96F21}" dt="2025-06-15T09:04:53.411" v="566" actId="207"/>
          <ac:spMkLst>
            <pc:docMk/>
            <pc:sldMk cId="228195541" sldId="315"/>
            <ac:spMk id="4" creationId="{9CAFAB78-3CCE-514F-AA5B-D8DD83E7CA97}"/>
          </ac:spMkLst>
        </pc:spChg>
        <pc:spChg chg="add del">
          <ac:chgData name="lebatt sabar" userId="3c5e3fe9d7983057" providerId="LiveId" clId="{752E43F0-AE2E-4A70-B8EE-3C095DA96F21}" dt="2025-06-15T08:41:21.271" v="430" actId="22"/>
          <ac:spMkLst>
            <pc:docMk/>
            <pc:sldMk cId="228195541" sldId="315"/>
            <ac:spMk id="5" creationId="{C29003DF-B9A3-A30E-800A-66B6C6A4FA13}"/>
          </ac:spMkLst>
        </pc:spChg>
        <pc:spChg chg="del">
          <ac:chgData name="lebatt sabar" userId="3c5e3fe9d7983057" providerId="LiveId" clId="{752E43F0-AE2E-4A70-B8EE-3C095DA96F21}" dt="2025-06-15T08:24:54.031" v="413" actId="478"/>
          <ac:spMkLst>
            <pc:docMk/>
            <pc:sldMk cId="228195541" sldId="315"/>
            <ac:spMk id="8" creationId="{BF8956B0-FDB4-DDA7-376A-99354658B52F}"/>
          </ac:spMkLst>
        </pc:spChg>
        <pc:spChg chg="add del mod">
          <ac:chgData name="lebatt sabar" userId="3c5e3fe9d7983057" providerId="LiveId" clId="{752E43F0-AE2E-4A70-B8EE-3C095DA96F21}" dt="2025-06-15T09:04:54.060" v="568"/>
          <ac:spMkLst>
            <pc:docMk/>
            <pc:sldMk cId="228195541" sldId="315"/>
            <ac:spMk id="10" creationId="{11A44EE5-48D5-2B89-979C-F2B53A4153D2}"/>
          </ac:spMkLst>
        </pc:spChg>
        <pc:spChg chg="del">
          <ac:chgData name="lebatt sabar" userId="3c5e3fe9d7983057" providerId="LiveId" clId="{752E43F0-AE2E-4A70-B8EE-3C095DA96F21}" dt="2025-06-15T08:24:57.700" v="414" actId="478"/>
          <ac:spMkLst>
            <pc:docMk/>
            <pc:sldMk cId="228195541" sldId="315"/>
            <ac:spMk id="11" creationId="{98344B9F-162A-D67E-37DB-3C83E1A19D48}"/>
          </ac:spMkLst>
        </pc:spChg>
        <pc:spChg chg="add mod">
          <ac:chgData name="lebatt sabar" userId="3c5e3fe9d7983057" providerId="LiveId" clId="{752E43F0-AE2E-4A70-B8EE-3C095DA96F21}" dt="2025-06-15T10:22:42.613" v="1077" actId="20577"/>
          <ac:spMkLst>
            <pc:docMk/>
            <pc:sldMk cId="228195541" sldId="315"/>
            <ac:spMk id="13" creationId="{4796B058-626D-F10F-3D1A-06CA218A6233}"/>
          </ac:spMkLst>
        </pc:spChg>
        <pc:spChg chg="del">
          <ac:chgData name="lebatt sabar" userId="3c5e3fe9d7983057" providerId="LiveId" clId="{752E43F0-AE2E-4A70-B8EE-3C095DA96F21}" dt="2025-06-15T08:24:50.974" v="412" actId="478"/>
          <ac:spMkLst>
            <pc:docMk/>
            <pc:sldMk cId="228195541" sldId="315"/>
            <ac:spMk id="17" creationId="{E0468805-CE57-8796-6DF0-0006231EAF86}"/>
          </ac:spMkLst>
        </pc:spChg>
        <pc:graphicFrameChg chg="del">
          <ac:chgData name="lebatt sabar" userId="3c5e3fe9d7983057" providerId="LiveId" clId="{752E43F0-AE2E-4A70-B8EE-3C095DA96F21}" dt="2025-06-15T10:14:41.322" v="983" actId="478"/>
          <ac:graphicFrameMkLst>
            <pc:docMk/>
            <pc:sldMk cId="228195541" sldId="315"/>
            <ac:graphicFrameMk id="3" creationId="{B54A9BE8-DF1B-D628-EC90-65303EE64DCC}"/>
          </ac:graphicFrameMkLst>
        </pc:graphicFrameChg>
        <pc:graphicFrameChg chg="add del mod">
          <ac:chgData name="lebatt sabar" userId="3c5e3fe9d7983057" providerId="LiveId" clId="{752E43F0-AE2E-4A70-B8EE-3C095DA96F21}" dt="2025-06-15T10:17:31.413" v="1012" actId="478"/>
          <ac:graphicFrameMkLst>
            <pc:docMk/>
            <pc:sldMk cId="228195541" sldId="315"/>
            <ac:graphicFrameMk id="16" creationId="{55AE6EBF-87EC-94DC-6585-9E315627AFA4}"/>
          </ac:graphicFrameMkLst>
        </pc:graphicFrameChg>
        <pc:graphicFrameChg chg="add mod">
          <ac:chgData name="lebatt sabar" userId="3c5e3fe9d7983057" providerId="LiveId" clId="{752E43F0-AE2E-4A70-B8EE-3C095DA96F21}" dt="2025-06-15T10:17:32.034" v="1013"/>
          <ac:graphicFrameMkLst>
            <pc:docMk/>
            <pc:sldMk cId="228195541" sldId="315"/>
            <ac:graphicFrameMk id="19" creationId="{39D4196B-358E-1769-77A0-3A9EE4FC34A7}"/>
          </ac:graphicFrameMkLst>
        </pc:graphicFrameChg>
        <pc:picChg chg="add del mod">
          <ac:chgData name="lebatt sabar" userId="3c5e3fe9d7983057" providerId="LiveId" clId="{752E43F0-AE2E-4A70-B8EE-3C095DA96F21}" dt="2025-06-15T09:01:02.557" v="556" actId="478"/>
          <ac:picMkLst>
            <pc:docMk/>
            <pc:sldMk cId="228195541" sldId="315"/>
            <ac:picMk id="7" creationId="{FAFFF406-C79B-C7ED-1744-1E2EC587B704}"/>
          </ac:picMkLst>
        </pc:picChg>
        <pc:picChg chg="add mod">
          <ac:chgData name="lebatt sabar" userId="3c5e3fe9d7983057" providerId="LiveId" clId="{752E43F0-AE2E-4A70-B8EE-3C095DA96F21}" dt="2025-06-15T09:05:59.836" v="577" actId="14100"/>
          <ac:picMkLst>
            <pc:docMk/>
            <pc:sldMk cId="228195541" sldId="315"/>
            <ac:picMk id="15" creationId="{5D7F3E42-8B5B-6DF6-19E0-08863FF2FF45}"/>
          </ac:picMkLst>
        </pc:picChg>
      </pc:sldChg>
      <pc:sldChg chg="addSp delSp modSp mod modAnim">
        <pc:chgData name="lebatt sabar" userId="3c5e3fe9d7983057" providerId="LiveId" clId="{752E43F0-AE2E-4A70-B8EE-3C095DA96F21}" dt="2025-06-15T10:23:40.656" v="1087"/>
        <pc:sldMkLst>
          <pc:docMk/>
          <pc:sldMk cId="1573571005" sldId="317"/>
        </pc:sldMkLst>
        <pc:spChg chg="mod">
          <ac:chgData name="lebatt sabar" userId="3c5e3fe9d7983057" providerId="LiveId" clId="{752E43F0-AE2E-4A70-B8EE-3C095DA96F21}" dt="2025-06-15T09:45:45.743" v="756" actId="1076"/>
          <ac:spMkLst>
            <pc:docMk/>
            <pc:sldMk cId="1573571005" sldId="317"/>
            <ac:spMk id="7" creationId="{0393D767-6982-63F5-042D-09276B0619AE}"/>
          </ac:spMkLst>
        </pc:spChg>
        <pc:spChg chg="add mod">
          <ac:chgData name="lebatt sabar" userId="3c5e3fe9d7983057" providerId="LiveId" clId="{752E43F0-AE2E-4A70-B8EE-3C095DA96F21}" dt="2025-06-15T09:45:50.819" v="757" actId="1076"/>
          <ac:spMkLst>
            <pc:docMk/>
            <pc:sldMk cId="1573571005" sldId="317"/>
            <ac:spMk id="9" creationId="{DC71AB4C-1614-D219-154B-5DBDDC3F851C}"/>
          </ac:spMkLst>
        </pc:spChg>
        <pc:spChg chg="del">
          <ac:chgData name="lebatt sabar" userId="3c5e3fe9d7983057" providerId="LiveId" clId="{752E43F0-AE2E-4A70-B8EE-3C095DA96F21}" dt="2025-06-15T09:14:05.283" v="594" actId="478"/>
          <ac:spMkLst>
            <pc:docMk/>
            <pc:sldMk cId="1573571005" sldId="317"/>
            <ac:spMk id="11" creationId="{0AEF324D-2CBA-CE68-5403-23B37E77BB4A}"/>
          </ac:spMkLst>
        </pc:spChg>
        <pc:spChg chg="del">
          <ac:chgData name="lebatt sabar" userId="3c5e3fe9d7983057" providerId="LiveId" clId="{752E43F0-AE2E-4A70-B8EE-3C095DA96F21}" dt="2025-06-15T09:45:33.960" v="754" actId="478"/>
          <ac:spMkLst>
            <pc:docMk/>
            <pc:sldMk cId="1573571005" sldId="317"/>
            <ac:spMk id="13" creationId="{EC791CE3-222F-02C3-C30C-B327E75467F0}"/>
          </ac:spMkLst>
        </pc:spChg>
        <pc:spChg chg="del">
          <ac:chgData name="lebatt sabar" userId="3c5e3fe9d7983057" providerId="LiveId" clId="{752E43F0-AE2E-4A70-B8EE-3C095DA96F21}" dt="2025-06-15T09:14:10.516" v="596" actId="478"/>
          <ac:spMkLst>
            <pc:docMk/>
            <pc:sldMk cId="1573571005" sldId="317"/>
            <ac:spMk id="19" creationId="{889C875B-8A2A-8BD4-A998-3B18EE1C7615}"/>
          </ac:spMkLst>
        </pc:spChg>
        <pc:spChg chg="del">
          <ac:chgData name="lebatt sabar" userId="3c5e3fe9d7983057" providerId="LiveId" clId="{752E43F0-AE2E-4A70-B8EE-3C095DA96F21}" dt="2025-06-15T09:14:18.437" v="598" actId="478"/>
          <ac:spMkLst>
            <pc:docMk/>
            <pc:sldMk cId="1573571005" sldId="317"/>
            <ac:spMk id="22" creationId="{BED8A3E3-FA05-FD5C-5218-DA0AD773D885}"/>
          </ac:spMkLst>
        </pc:spChg>
        <pc:spChg chg="del mod">
          <ac:chgData name="lebatt sabar" userId="3c5e3fe9d7983057" providerId="LiveId" clId="{752E43F0-AE2E-4A70-B8EE-3C095DA96F21}" dt="2025-06-15T09:14:22.663" v="600" actId="478"/>
          <ac:spMkLst>
            <pc:docMk/>
            <pc:sldMk cId="1573571005" sldId="317"/>
            <ac:spMk id="32" creationId="{1D86C8CB-C56F-D9D8-CCA0-1499D7971800}"/>
          </ac:spMkLst>
        </pc:spChg>
        <pc:graphicFrameChg chg="add del mod">
          <ac:chgData name="lebatt sabar" userId="3c5e3fe9d7983057" providerId="LiveId" clId="{752E43F0-AE2E-4A70-B8EE-3C095DA96F21}" dt="2025-06-15T10:17:38.936" v="1014" actId="478"/>
          <ac:graphicFrameMkLst>
            <pc:docMk/>
            <pc:sldMk cId="1573571005" sldId="317"/>
            <ac:graphicFrameMk id="15" creationId="{9E74EBFB-603A-14CD-17C7-9F5241C32B64}"/>
          </ac:graphicFrameMkLst>
        </pc:graphicFrameChg>
        <pc:graphicFrameChg chg="add mod">
          <ac:chgData name="lebatt sabar" userId="3c5e3fe9d7983057" providerId="LiveId" clId="{752E43F0-AE2E-4A70-B8EE-3C095DA96F21}" dt="2025-06-15T10:17:39.638" v="1015"/>
          <ac:graphicFrameMkLst>
            <pc:docMk/>
            <pc:sldMk cId="1573571005" sldId="317"/>
            <ac:graphicFrameMk id="16" creationId="{638AAB0B-33FF-05A2-74DF-C1B838F06DCC}"/>
          </ac:graphicFrameMkLst>
        </pc:graphicFrameChg>
        <pc:graphicFrameChg chg="del">
          <ac:chgData name="lebatt sabar" userId="3c5e3fe9d7983057" providerId="LiveId" clId="{752E43F0-AE2E-4A70-B8EE-3C095DA96F21}" dt="2025-06-15T10:14:46.399" v="985" actId="478"/>
          <ac:graphicFrameMkLst>
            <pc:docMk/>
            <pc:sldMk cId="1573571005" sldId="317"/>
            <ac:graphicFrameMk id="18" creationId="{D966CA7E-B6B5-9E10-15DA-2CBF382707D4}"/>
          </ac:graphicFrameMkLst>
        </pc:graphicFrameChg>
        <pc:picChg chg="del">
          <ac:chgData name="lebatt sabar" userId="3c5e3fe9d7983057" providerId="LiveId" clId="{752E43F0-AE2E-4A70-B8EE-3C095DA96F21}" dt="2025-06-15T09:14:08.174" v="595" actId="478"/>
          <ac:picMkLst>
            <pc:docMk/>
            <pc:sldMk cId="1573571005" sldId="317"/>
            <ac:picMk id="3" creationId="{0B77AFD0-1502-48FE-DC2E-AA05CCC1D6B0}"/>
          </ac:picMkLst>
        </pc:picChg>
        <pc:picChg chg="del">
          <ac:chgData name="lebatt sabar" userId="3c5e3fe9d7983057" providerId="LiveId" clId="{752E43F0-AE2E-4A70-B8EE-3C095DA96F21}" dt="2025-06-15T09:14:15.692" v="597" actId="478"/>
          <ac:picMkLst>
            <pc:docMk/>
            <pc:sldMk cId="1573571005" sldId="317"/>
            <ac:picMk id="12" creationId="{5A55561D-99C6-6BD6-1239-7DD45B058192}"/>
          </ac:picMkLst>
        </pc:picChg>
      </pc:sldChg>
      <pc:sldChg chg="addSp delSp modSp add mod modAnim">
        <pc:chgData name="lebatt sabar" userId="3c5e3fe9d7983057" providerId="LiveId" clId="{752E43F0-AE2E-4A70-B8EE-3C095DA96F21}" dt="2025-06-15T10:21:04.042" v="1054"/>
        <pc:sldMkLst>
          <pc:docMk/>
          <pc:sldMk cId="229002700" sldId="318"/>
        </pc:sldMkLst>
        <pc:graphicFrameChg chg="del">
          <ac:chgData name="lebatt sabar" userId="3c5e3fe9d7983057" providerId="LiveId" clId="{752E43F0-AE2E-4A70-B8EE-3C095DA96F21}" dt="2025-06-15T10:14:23.269" v="977" actId="478"/>
          <ac:graphicFrameMkLst>
            <pc:docMk/>
            <pc:sldMk cId="229002700" sldId="318"/>
            <ac:graphicFrameMk id="3" creationId="{32C1DFCE-BDA3-F05C-72EC-F5C5F842A41F}"/>
          </ac:graphicFrameMkLst>
        </pc:graphicFrameChg>
        <pc:graphicFrameChg chg="add del mod">
          <ac:chgData name="lebatt sabar" userId="3c5e3fe9d7983057" providerId="LiveId" clId="{752E43F0-AE2E-4A70-B8EE-3C095DA96F21}" dt="2025-06-15T10:17:17.262" v="1006" actId="478"/>
          <ac:graphicFrameMkLst>
            <pc:docMk/>
            <pc:sldMk cId="229002700" sldId="318"/>
            <ac:graphicFrameMk id="12" creationId="{824FE827-773B-887B-B670-97E76F9EF60B}"/>
          </ac:graphicFrameMkLst>
        </pc:graphicFrameChg>
        <pc:graphicFrameChg chg="add mod">
          <ac:chgData name="lebatt sabar" userId="3c5e3fe9d7983057" providerId="LiveId" clId="{752E43F0-AE2E-4A70-B8EE-3C095DA96F21}" dt="2025-06-15T10:17:18.048" v="1007"/>
          <ac:graphicFrameMkLst>
            <pc:docMk/>
            <pc:sldMk cId="229002700" sldId="318"/>
            <ac:graphicFrameMk id="13" creationId="{0F2D1CD8-B86F-6089-12FD-9323A1AD618B}"/>
          </ac:graphicFrameMkLst>
        </pc:graphicFrameChg>
        <pc:picChg chg="add mod">
          <ac:chgData name="lebatt sabar" userId="3c5e3fe9d7983057" providerId="LiveId" clId="{752E43F0-AE2E-4A70-B8EE-3C095DA96F21}" dt="2025-06-15T08:15:21.965" v="349" actId="14100"/>
          <ac:picMkLst>
            <pc:docMk/>
            <pc:sldMk cId="229002700" sldId="318"/>
            <ac:picMk id="5" creationId="{E9DE40E6-884B-8AE7-903A-8206ECD9D00C}"/>
          </ac:picMkLst>
        </pc:picChg>
        <pc:picChg chg="add mod">
          <ac:chgData name="lebatt sabar" userId="3c5e3fe9d7983057" providerId="LiveId" clId="{752E43F0-AE2E-4A70-B8EE-3C095DA96F21}" dt="2025-06-15T08:15:25.111" v="350" actId="14100"/>
          <ac:picMkLst>
            <pc:docMk/>
            <pc:sldMk cId="229002700" sldId="318"/>
            <ac:picMk id="7" creationId="{20998B3D-8376-817D-B289-AA6DD91F958C}"/>
          </ac:picMkLst>
        </pc:picChg>
        <pc:picChg chg="del">
          <ac:chgData name="lebatt sabar" userId="3c5e3fe9d7983057" providerId="LiveId" clId="{752E43F0-AE2E-4A70-B8EE-3C095DA96F21}" dt="2025-06-15T08:12:12.521" v="324" actId="478"/>
          <ac:picMkLst>
            <pc:docMk/>
            <pc:sldMk cId="229002700" sldId="318"/>
            <ac:picMk id="8" creationId="{6813DD81-861A-B3EE-ED70-02C571FADDD5}"/>
          </ac:picMkLst>
        </pc:picChg>
        <pc:picChg chg="add mod">
          <ac:chgData name="lebatt sabar" userId="3c5e3fe9d7983057" providerId="LiveId" clId="{752E43F0-AE2E-4A70-B8EE-3C095DA96F21}" dt="2025-06-15T08:15:29.223" v="351" actId="14100"/>
          <ac:picMkLst>
            <pc:docMk/>
            <pc:sldMk cId="229002700" sldId="318"/>
            <ac:picMk id="10" creationId="{DF64BA58-0F1C-6083-8991-1ED3AD98790D}"/>
          </ac:picMkLst>
        </pc:picChg>
        <pc:picChg chg="del">
          <ac:chgData name="lebatt sabar" userId="3c5e3fe9d7983057" providerId="LiveId" clId="{752E43F0-AE2E-4A70-B8EE-3C095DA96F21}" dt="2025-06-15T08:12:14.159" v="325" actId="478"/>
          <ac:picMkLst>
            <pc:docMk/>
            <pc:sldMk cId="229002700" sldId="318"/>
            <ac:picMk id="11" creationId="{B33CE4A9-CC7C-1EDF-7510-0EDFF946434A}"/>
          </ac:picMkLst>
        </pc:picChg>
        <pc:picChg chg="del">
          <ac:chgData name="lebatt sabar" userId="3c5e3fe9d7983057" providerId="LiveId" clId="{752E43F0-AE2E-4A70-B8EE-3C095DA96F21}" dt="2025-06-15T08:12:15.677" v="326" actId="478"/>
          <ac:picMkLst>
            <pc:docMk/>
            <pc:sldMk cId="229002700" sldId="318"/>
            <ac:picMk id="18" creationId="{E507278B-21E1-D223-2ECF-105CBC9B8D4D}"/>
          </ac:picMkLst>
        </pc:picChg>
      </pc:sldChg>
      <pc:sldChg chg="addSp delSp modSp add mod modAnim">
        <pc:chgData name="lebatt sabar" userId="3c5e3fe9d7983057" providerId="LiveId" clId="{752E43F0-AE2E-4A70-B8EE-3C095DA96F21}" dt="2025-06-15T10:21:17.657" v="1057"/>
        <pc:sldMkLst>
          <pc:docMk/>
          <pc:sldMk cId="2259829364" sldId="319"/>
        </pc:sldMkLst>
        <pc:graphicFrameChg chg="del">
          <ac:chgData name="lebatt sabar" userId="3c5e3fe9d7983057" providerId="LiveId" clId="{752E43F0-AE2E-4A70-B8EE-3C095DA96F21}" dt="2025-06-15T10:14:29.235" v="979" actId="478"/>
          <ac:graphicFrameMkLst>
            <pc:docMk/>
            <pc:sldMk cId="2259829364" sldId="319"/>
            <ac:graphicFrameMk id="3" creationId="{6FB05C98-D83F-FB43-93F3-122B9955627D}"/>
          </ac:graphicFrameMkLst>
        </pc:graphicFrameChg>
        <pc:graphicFrameChg chg="add del mod">
          <ac:chgData name="lebatt sabar" userId="3c5e3fe9d7983057" providerId="LiveId" clId="{752E43F0-AE2E-4A70-B8EE-3C095DA96F21}" dt="2025-06-15T10:17:21.759" v="1008" actId="478"/>
          <ac:graphicFrameMkLst>
            <pc:docMk/>
            <pc:sldMk cId="2259829364" sldId="319"/>
            <ac:graphicFrameMk id="13" creationId="{AEC03038-2AF5-64CB-CED4-6E1AB77ABBEE}"/>
          </ac:graphicFrameMkLst>
        </pc:graphicFrameChg>
        <pc:graphicFrameChg chg="add mod">
          <ac:chgData name="lebatt sabar" userId="3c5e3fe9d7983057" providerId="LiveId" clId="{752E43F0-AE2E-4A70-B8EE-3C095DA96F21}" dt="2025-06-15T10:17:22.292" v="1009"/>
          <ac:graphicFrameMkLst>
            <pc:docMk/>
            <pc:sldMk cId="2259829364" sldId="319"/>
            <ac:graphicFrameMk id="14" creationId="{5D5DBC84-1C7B-7810-F8B5-0E64B2EA70F5}"/>
          </ac:graphicFrameMkLst>
        </pc:graphicFrameChg>
        <pc:picChg chg="del">
          <ac:chgData name="lebatt sabar" userId="3c5e3fe9d7983057" providerId="LiveId" clId="{752E43F0-AE2E-4A70-B8EE-3C095DA96F21}" dt="2025-06-15T08:16:21.180" v="353" actId="478"/>
          <ac:picMkLst>
            <pc:docMk/>
            <pc:sldMk cId="2259829364" sldId="319"/>
            <ac:picMk id="5" creationId="{00BDB9E0-8A4E-40EB-F14D-7925045C3940}"/>
          </ac:picMkLst>
        </pc:picChg>
        <pc:picChg chg="add mod">
          <ac:chgData name="lebatt sabar" userId="3c5e3fe9d7983057" providerId="LiveId" clId="{752E43F0-AE2E-4A70-B8EE-3C095DA96F21}" dt="2025-06-15T08:21:35.741" v="383" actId="14100"/>
          <ac:picMkLst>
            <pc:docMk/>
            <pc:sldMk cId="2259829364" sldId="319"/>
            <ac:picMk id="6" creationId="{2F7D6D82-804B-3898-8098-5A05F3E72622}"/>
          </ac:picMkLst>
        </pc:picChg>
        <pc:picChg chg="del">
          <ac:chgData name="lebatt sabar" userId="3c5e3fe9d7983057" providerId="LiveId" clId="{752E43F0-AE2E-4A70-B8EE-3C095DA96F21}" dt="2025-06-15T08:16:24.431" v="354" actId="478"/>
          <ac:picMkLst>
            <pc:docMk/>
            <pc:sldMk cId="2259829364" sldId="319"/>
            <ac:picMk id="7" creationId="{F75F32C6-B62E-07A6-51F6-A06FDDDB10DC}"/>
          </ac:picMkLst>
        </pc:picChg>
        <pc:picChg chg="add mod">
          <ac:chgData name="lebatt sabar" userId="3c5e3fe9d7983057" providerId="LiveId" clId="{752E43F0-AE2E-4A70-B8EE-3C095DA96F21}" dt="2025-06-15T08:21:41.010" v="385" actId="14100"/>
          <ac:picMkLst>
            <pc:docMk/>
            <pc:sldMk cId="2259829364" sldId="319"/>
            <ac:picMk id="9" creationId="{3CA397FA-9290-E631-EBF1-93E92C7C8158}"/>
          </ac:picMkLst>
        </pc:picChg>
        <pc:picChg chg="del">
          <ac:chgData name="lebatt sabar" userId="3c5e3fe9d7983057" providerId="LiveId" clId="{752E43F0-AE2E-4A70-B8EE-3C095DA96F21}" dt="2025-06-15T08:16:26.182" v="355" actId="478"/>
          <ac:picMkLst>
            <pc:docMk/>
            <pc:sldMk cId="2259829364" sldId="319"/>
            <ac:picMk id="10" creationId="{F49D95D8-BFD2-0041-0B08-817FCDEB5B85}"/>
          </ac:picMkLst>
        </pc:picChg>
        <pc:picChg chg="add mod">
          <ac:chgData name="lebatt sabar" userId="3c5e3fe9d7983057" providerId="LiveId" clId="{752E43F0-AE2E-4A70-B8EE-3C095DA96F21}" dt="2025-06-15T08:21:44.435" v="386" actId="14100"/>
          <ac:picMkLst>
            <pc:docMk/>
            <pc:sldMk cId="2259829364" sldId="319"/>
            <ac:picMk id="12" creationId="{E8CFE357-4C24-7D8C-3397-477BC975AFA7}"/>
          </ac:picMkLst>
        </pc:picChg>
      </pc:sldChg>
      <pc:sldChg chg="addSp delSp modSp add mod ord modAnim">
        <pc:chgData name="lebatt sabar" userId="3c5e3fe9d7983057" providerId="LiveId" clId="{752E43F0-AE2E-4A70-B8EE-3C095DA96F21}" dt="2025-06-15T10:20:42.049" v="1050"/>
        <pc:sldMkLst>
          <pc:docMk/>
          <pc:sldMk cId="3220957652" sldId="320"/>
        </pc:sldMkLst>
        <pc:spChg chg="mod">
          <ac:chgData name="lebatt sabar" userId="3c5e3fe9d7983057" providerId="LiveId" clId="{752E43F0-AE2E-4A70-B8EE-3C095DA96F21}" dt="2025-06-15T08:23:14.221" v="394" actId="1076"/>
          <ac:spMkLst>
            <pc:docMk/>
            <pc:sldMk cId="3220957652" sldId="320"/>
            <ac:spMk id="4" creationId="{8932EC2C-9FFA-CC03-2B95-59C127720D71}"/>
          </ac:spMkLst>
        </pc:spChg>
        <pc:graphicFrameChg chg="del modGraphic">
          <ac:chgData name="lebatt sabar" userId="3c5e3fe9d7983057" providerId="LiveId" clId="{752E43F0-AE2E-4A70-B8EE-3C095DA96F21}" dt="2025-06-15T10:14:15.385" v="975" actId="478"/>
          <ac:graphicFrameMkLst>
            <pc:docMk/>
            <pc:sldMk cId="3220957652" sldId="320"/>
            <ac:graphicFrameMk id="3" creationId="{E4E06436-B1CE-BC77-3E74-464E81503A53}"/>
          </ac:graphicFrameMkLst>
        </pc:graphicFrameChg>
        <pc:graphicFrameChg chg="add del mod modGraphic">
          <ac:chgData name="lebatt sabar" userId="3c5e3fe9d7983057" providerId="LiveId" clId="{752E43F0-AE2E-4A70-B8EE-3C095DA96F21}" dt="2025-06-15T10:17:11.262" v="1004" actId="478"/>
          <ac:graphicFrameMkLst>
            <pc:docMk/>
            <pc:sldMk cId="3220957652" sldId="320"/>
            <ac:graphicFrameMk id="11" creationId="{535046AF-2838-49FF-686E-31CB23A81A2C}"/>
          </ac:graphicFrameMkLst>
        </pc:graphicFrameChg>
        <pc:graphicFrameChg chg="add mod">
          <ac:chgData name="lebatt sabar" userId="3c5e3fe9d7983057" providerId="LiveId" clId="{752E43F0-AE2E-4A70-B8EE-3C095DA96F21}" dt="2025-06-15T10:17:12.011" v="1005"/>
          <ac:graphicFrameMkLst>
            <pc:docMk/>
            <pc:sldMk cId="3220957652" sldId="320"/>
            <ac:graphicFrameMk id="12" creationId="{1FD8D92F-E2FF-8DD3-CD4F-8E04E9E72ECB}"/>
          </ac:graphicFrameMkLst>
        </pc:graphicFrameChg>
        <pc:picChg chg="del">
          <ac:chgData name="lebatt sabar" userId="3c5e3fe9d7983057" providerId="LiveId" clId="{752E43F0-AE2E-4A70-B8EE-3C095DA96F21}" dt="2025-06-15T08:22:36.970" v="388" actId="478"/>
          <ac:picMkLst>
            <pc:docMk/>
            <pc:sldMk cId="3220957652" sldId="320"/>
            <ac:picMk id="5" creationId="{E15BA93B-38AC-8C7F-974A-2A9F76D6B08B}"/>
          </ac:picMkLst>
        </pc:picChg>
        <pc:picChg chg="add mod">
          <ac:chgData name="lebatt sabar" userId="3c5e3fe9d7983057" providerId="LiveId" clId="{752E43F0-AE2E-4A70-B8EE-3C095DA96F21}" dt="2025-06-15T08:24:12.631" v="407" actId="14100"/>
          <ac:picMkLst>
            <pc:docMk/>
            <pc:sldMk cId="3220957652" sldId="320"/>
            <ac:picMk id="6" creationId="{2A1E245B-05DC-4DB1-11F2-391CC9659EC2}"/>
          </ac:picMkLst>
        </pc:picChg>
        <pc:picChg chg="del">
          <ac:chgData name="lebatt sabar" userId="3c5e3fe9d7983057" providerId="LiveId" clId="{752E43F0-AE2E-4A70-B8EE-3C095DA96F21}" dt="2025-06-15T08:22:38.481" v="389" actId="478"/>
          <ac:picMkLst>
            <pc:docMk/>
            <pc:sldMk cId="3220957652" sldId="320"/>
            <ac:picMk id="7" creationId="{82DBE239-7E1F-F0AA-C6DF-9C541DAC4C28}"/>
          </ac:picMkLst>
        </pc:picChg>
        <pc:picChg chg="add mod">
          <ac:chgData name="lebatt sabar" userId="3c5e3fe9d7983057" providerId="LiveId" clId="{752E43F0-AE2E-4A70-B8EE-3C095DA96F21}" dt="2025-06-15T08:24:30.051" v="411" actId="14100"/>
          <ac:picMkLst>
            <pc:docMk/>
            <pc:sldMk cId="3220957652" sldId="320"/>
            <ac:picMk id="9" creationId="{147CCBF0-CCBA-ADAE-3ADE-A086F742146F}"/>
          </ac:picMkLst>
        </pc:picChg>
        <pc:picChg chg="del">
          <ac:chgData name="lebatt sabar" userId="3c5e3fe9d7983057" providerId="LiveId" clId="{752E43F0-AE2E-4A70-B8EE-3C095DA96F21}" dt="2025-06-15T08:22:39.983" v="390" actId="478"/>
          <ac:picMkLst>
            <pc:docMk/>
            <pc:sldMk cId="3220957652" sldId="320"/>
            <ac:picMk id="10" creationId="{ADE9C99C-8C2E-AAB4-59A5-F5F79E059302}"/>
          </ac:picMkLst>
        </pc:picChg>
      </pc:sldChg>
      <pc:sldChg chg="addSp delSp modSp add mod ord modAnim">
        <pc:chgData name="lebatt sabar" userId="3c5e3fe9d7983057" providerId="LiveId" clId="{752E43F0-AE2E-4A70-B8EE-3C095DA96F21}" dt="2025-06-15T10:21:28.341" v="1059"/>
        <pc:sldMkLst>
          <pc:docMk/>
          <pc:sldMk cId="3328676360" sldId="321"/>
        </pc:sldMkLst>
        <pc:spChg chg="add mod">
          <ac:chgData name="lebatt sabar" userId="3c5e3fe9d7983057" providerId="LiveId" clId="{752E43F0-AE2E-4A70-B8EE-3C095DA96F21}" dt="2025-06-15T09:00:35.792" v="553" actId="13900"/>
          <ac:spMkLst>
            <pc:docMk/>
            <pc:sldMk cId="3328676360" sldId="321"/>
            <ac:spMk id="5" creationId="{5A410CCD-17D5-153C-6875-46A99F7AD11B}"/>
          </ac:spMkLst>
        </pc:spChg>
        <pc:spChg chg="del">
          <ac:chgData name="lebatt sabar" userId="3c5e3fe9d7983057" providerId="LiveId" clId="{752E43F0-AE2E-4A70-B8EE-3C095DA96F21}" dt="2025-06-15T08:59:29.711" v="544" actId="478"/>
          <ac:spMkLst>
            <pc:docMk/>
            <pc:sldMk cId="3328676360" sldId="321"/>
            <ac:spMk id="10" creationId="{255EDABC-5D70-264E-1F7F-2C48EE54EA64}"/>
          </ac:spMkLst>
        </pc:spChg>
        <pc:spChg chg="del">
          <ac:chgData name="lebatt sabar" userId="3c5e3fe9d7983057" providerId="LiveId" clId="{752E43F0-AE2E-4A70-B8EE-3C095DA96F21}" dt="2025-06-15T08:59:25.398" v="543" actId="478"/>
          <ac:spMkLst>
            <pc:docMk/>
            <pc:sldMk cId="3328676360" sldId="321"/>
            <ac:spMk id="13" creationId="{CCE865AC-60EF-5B84-69EA-FD69C969A21C}"/>
          </ac:spMkLst>
        </pc:spChg>
        <pc:graphicFrameChg chg="del">
          <ac:chgData name="lebatt sabar" userId="3c5e3fe9d7983057" providerId="LiveId" clId="{752E43F0-AE2E-4A70-B8EE-3C095DA96F21}" dt="2025-06-15T10:14:35.669" v="981" actId="478"/>
          <ac:graphicFrameMkLst>
            <pc:docMk/>
            <pc:sldMk cId="3328676360" sldId="321"/>
            <ac:graphicFrameMk id="3" creationId="{3342AA08-65B7-1CE1-77D0-9D4B57BF8E74}"/>
          </ac:graphicFrameMkLst>
        </pc:graphicFrameChg>
        <pc:graphicFrameChg chg="add del mod">
          <ac:chgData name="lebatt sabar" userId="3c5e3fe9d7983057" providerId="LiveId" clId="{752E43F0-AE2E-4A70-B8EE-3C095DA96F21}" dt="2025-06-15T10:17:26.273" v="1010" actId="478"/>
          <ac:graphicFrameMkLst>
            <pc:docMk/>
            <pc:sldMk cId="3328676360" sldId="321"/>
            <ac:graphicFrameMk id="6" creationId="{536DD08A-6DCB-C583-4DD3-DD9F254A96EC}"/>
          </ac:graphicFrameMkLst>
        </pc:graphicFrameChg>
        <pc:graphicFrameChg chg="add mod">
          <ac:chgData name="lebatt sabar" userId="3c5e3fe9d7983057" providerId="LiveId" clId="{752E43F0-AE2E-4A70-B8EE-3C095DA96F21}" dt="2025-06-15T10:17:26.990" v="1011"/>
          <ac:graphicFrameMkLst>
            <pc:docMk/>
            <pc:sldMk cId="3328676360" sldId="321"/>
            <ac:graphicFrameMk id="8" creationId="{A9D0F12A-FE96-8200-DC4D-6A67B64F7AB4}"/>
          </ac:graphicFrameMkLst>
        </pc:graphicFrameChg>
        <pc:picChg chg="mod">
          <ac:chgData name="lebatt sabar" userId="3c5e3fe9d7983057" providerId="LiveId" clId="{752E43F0-AE2E-4A70-B8EE-3C095DA96F21}" dt="2025-06-15T08:59:33.251" v="545" actId="14100"/>
          <ac:picMkLst>
            <pc:docMk/>
            <pc:sldMk cId="3328676360" sldId="321"/>
            <ac:picMk id="7" creationId="{B83FB83E-6AB5-AC2A-1E3B-B3876DF43EFD}"/>
          </ac:picMkLst>
        </pc:picChg>
      </pc:sldChg>
      <pc:sldChg chg="addSp delSp modSp add mod setBg modAnim">
        <pc:chgData name="lebatt sabar" userId="3c5e3fe9d7983057" providerId="LiveId" clId="{752E43F0-AE2E-4A70-B8EE-3C095DA96F21}" dt="2025-06-15T10:25:33.926" v="1103"/>
        <pc:sldMkLst>
          <pc:docMk/>
          <pc:sldMk cId="2440901148" sldId="322"/>
        </pc:sldMkLst>
        <pc:spChg chg="add mod">
          <ac:chgData name="lebatt sabar" userId="3c5e3fe9d7983057" providerId="LiveId" clId="{752E43F0-AE2E-4A70-B8EE-3C095DA96F21}" dt="2025-06-15T09:49:44.764" v="799" actId="403"/>
          <ac:spMkLst>
            <pc:docMk/>
            <pc:sldMk cId="2440901148" sldId="322"/>
            <ac:spMk id="7" creationId="{CC5D2DFF-1A4F-6FA3-802E-D542DEB33B89}"/>
          </ac:spMkLst>
        </pc:spChg>
        <pc:spChg chg="mod">
          <ac:chgData name="lebatt sabar" userId="3c5e3fe9d7983057" providerId="LiveId" clId="{752E43F0-AE2E-4A70-B8EE-3C095DA96F21}" dt="2025-06-15T09:46:58.033" v="766" actId="113"/>
          <ac:spMkLst>
            <pc:docMk/>
            <pc:sldMk cId="2440901148" sldId="322"/>
            <ac:spMk id="8" creationId="{B289B69D-4F07-2A8F-5079-86741CA2BC1F}"/>
          </ac:spMkLst>
        </pc:spChg>
        <pc:spChg chg="del">
          <ac:chgData name="lebatt sabar" userId="3c5e3fe9d7983057" providerId="LiveId" clId="{752E43F0-AE2E-4A70-B8EE-3C095DA96F21}" dt="2025-06-15T09:44:36.139" v="746" actId="478"/>
          <ac:spMkLst>
            <pc:docMk/>
            <pc:sldMk cId="2440901148" sldId="322"/>
            <ac:spMk id="9" creationId="{FDC66E0F-8CC2-D89E-C5EB-1C3A2DB7382D}"/>
          </ac:spMkLst>
        </pc:spChg>
        <pc:spChg chg="add mod">
          <ac:chgData name="lebatt sabar" userId="3c5e3fe9d7983057" providerId="LiveId" clId="{752E43F0-AE2E-4A70-B8EE-3C095DA96F21}" dt="2025-06-15T09:52:20.471" v="824" actId="1076"/>
          <ac:spMkLst>
            <pc:docMk/>
            <pc:sldMk cId="2440901148" sldId="322"/>
            <ac:spMk id="12" creationId="{6F649D03-D217-FDB7-23CB-B1B1ED42D77E}"/>
          </ac:spMkLst>
        </pc:spChg>
        <pc:spChg chg="del mod">
          <ac:chgData name="lebatt sabar" userId="3c5e3fe9d7983057" providerId="LiveId" clId="{752E43F0-AE2E-4A70-B8EE-3C095DA96F21}" dt="2025-06-15T09:44:44.629" v="749" actId="478"/>
          <ac:spMkLst>
            <pc:docMk/>
            <pc:sldMk cId="2440901148" sldId="322"/>
            <ac:spMk id="13" creationId="{0395DE7F-6E9F-2BFF-E9E7-A8A490B4A11A}"/>
          </ac:spMkLst>
        </pc:spChg>
        <pc:spChg chg="del">
          <ac:chgData name="lebatt sabar" userId="3c5e3fe9d7983057" providerId="LiveId" clId="{752E43F0-AE2E-4A70-B8EE-3C095DA96F21}" dt="2025-06-15T09:44:31.152" v="744" actId="478"/>
          <ac:spMkLst>
            <pc:docMk/>
            <pc:sldMk cId="2440901148" sldId="322"/>
            <ac:spMk id="14" creationId="{74A47BF5-BEB0-D4B7-6180-ECD7B049C690}"/>
          </ac:spMkLst>
        </pc:spChg>
        <pc:spChg chg="del">
          <ac:chgData name="lebatt sabar" userId="3c5e3fe9d7983057" providerId="LiveId" clId="{752E43F0-AE2E-4A70-B8EE-3C095DA96F21}" dt="2025-06-15T09:44:33.700" v="745" actId="478"/>
          <ac:spMkLst>
            <pc:docMk/>
            <pc:sldMk cId="2440901148" sldId="322"/>
            <ac:spMk id="17" creationId="{F700BE7C-C099-14BD-CBA9-EBD62A86EFBF}"/>
          </ac:spMkLst>
        </pc:spChg>
        <pc:spChg chg="add mod">
          <ac:chgData name="lebatt sabar" userId="3c5e3fe9d7983057" providerId="LiveId" clId="{752E43F0-AE2E-4A70-B8EE-3C095DA96F21}" dt="2025-06-15T09:52:08.676" v="822" actId="1076"/>
          <ac:spMkLst>
            <pc:docMk/>
            <pc:sldMk cId="2440901148" sldId="322"/>
            <ac:spMk id="18" creationId="{971269A4-1DB0-408A-2C7F-B75C18673046}"/>
          </ac:spMkLst>
        </pc:spChg>
        <pc:spChg chg="add mod">
          <ac:chgData name="lebatt sabar" userId="3c5e3fe9d7983057" providerId="LiveId" clId="{752E43F0-AE2E-4A70-B8EE-3C095DA96F21}" dt="2025-06-15T09:52:27.159" v="825" actId="1076"/>
          <ac:spMkLst>
            <pc:docMk/>
            <pc:sldMk cId="2440901148" sldId="322"/>
            <ac:spMk id="21" creationId="{29FA5BC4-1331-AE76-DB6B-F0958F30726D}"/>
          </ac:spMkLst>
        </pc:spChg>
        <pc:graphicFrameChg chg="del">
          <ac:chgData name="lebatt sabar" userId="3c5e3fe9d7983057" providerId="LiveId" clId="{752E43F0-AE2E-4A70-B8EE-3C095DA96F21}" dt="2025-06-15T10:15:04.114" v="989" actId="478"/>
          <ac:graphicFrameMkLst>
            <pc:docMk/>
            <pc:sldMk cId="2440901148" sldId="322"/>
            <ac:graphicFrameMk id="20" creationId="{D0A131F5-B01E-3F90-BDDF-7C48B6E5F359}"/>
          </ac:graphicFrameMkLst>
        </pc:graphicFrameChg>
        <pc:graphicFrameChg chg="add del mod">
          <ac:chgData name="lebatt sabar" userId="3c5e3fe9d7983057" providerId="LiveId" clId="{752E43F0-AE2E-4A70-B8EE-3C095DA96F21}" dt="2025-06-15T10:17:48.346" v="1018" actId="478"/>
          <ac:graphicFrameMkLst>
            <pc:docMk/>
            <pc:sldMk cId="2440901148" sldId="322"/>
            <ac:graphicFrameMk id="23" creationId="{A7A69B4A-68D0-8568-A4A9-BFF812D43B62}"/>
          </ac:graphicFrameMkLst>
        </pc:graphicFrameChg>
        <pc:graphicFrameChg chg="add mod">
          <ac:chgData name="lebatt sabar" userId="3c5e3fe9d7983057" providerId="LiveId" clId="{752E43F0-AE2E-4A70-B8EE-3C095DA96F21}" dt="2025-06-15T10:17:48.894" v="1019"/>
          <ac:graphicFrameMkLst>
            <pc:docMk/>
            <pc:sldMk cId="2440901148" sldId="322"/>
            <ac:graphicFrameMk id="24" creationId="{0FB9A650-A247-913A-DB85-EDCF5F998922}"/>
          </ac:graphicFrameMkLst>
        </pc:graphicFrameChg>
      </pc:sldChg>
      <pc:sldChg chg="new del">
        <pc:chgData name="lebatt sabar" userId="3c5e3fe9d7983057" providerId="LiveId" clId="{752E43F0-AE2E-4A70-B8EE-3C095DA96F21}" dt="2025-06-15T09:17:01.735" v="635" actId="47"/>
        <pc:sldMkLst>
          <pc:docMk/>
          <pc:sldMk cId="3884335663" sldId="322"/>
        </pc:sldMkLst>
      </pc:sldChg>
    </pc:docChg>
  </pc:docChgLst>
  <pc:docChgLst>
    <pc:chgData name="lebatt sabar" userId="3c5e3fe9d7983057" providerId="LiveId" clId="{829C8436-2815-431B-A181-4775425293CA}"/>
    <pc:docChg chg="modSld">
      <pc:chgData name="lebatt sabar" userId="3c5e3fe9d7983057" providerId="LiveId" clId="{829C8436-2815-431B-A181-4775425293CA}" dt="2025-04-06T03:04:13.125" v="0" actId="20577"/>
      <pc:docMkLst>
        <pc:docMk/>
      </pc:docMkLst>
      <pc:sldChg chg="modSp mod">
        <pc:chgData name="lebatt sabar" userId="3c5e3fe9d7983057" providerId="LiveId" clId="{829C8436-2815-431B-A181-4775425293CA}" dt="2025-04-06T03:04:13.125" v="0" actId="20577"/>
        <pc:sldMkLst>
          <pc:docMk/>
          <pc:sldMk cId="1694111229" sldId="256"/>
        </pc:sldMkLst>
        <pc:spChg chg="mod">
          <ac:chgData name="lebatt sabar" userId="3c5e3fe9d7983057" providerId="LiveId" clId="{829C8436-2815-431B-A181-4775425293CA}" dt="2025-04-06T03:04:13.125" v="0" actId="20577"/>
          <ac:spMkLst>
            <pc:docMk/>
            <pc:sldMk cId="1694111229" sldId="256"/>
            <ac:spMk id="14" creationId="{00000000-0000-0000-0000-000000000000}"/>
          </ac:spMkLst>
        </pc:spChg>
      </pc:sldChg>
    </pc:docChg>
  </pc:docChgLst>
  <pc:docChgLst>
    <pc:chgData name="lebatt sabar" userId="3c5e3fe9d7983057" providerId="LiveId" clId="{814FEF63-46E5-4DF4-9982-9FB6F3C9FA19}"/>
    <pc:docChg chg="undo custSel addSld delSld modSld">
      <pc:chgData name="lebatt sabar" userId="3c5e3fe9d7983057" providerId="LiveId" clId="{814FEF63-46E5-4DF4-9982-9FB6F3C9FA19}" dt="2025-05-23T18:13:48.979" v="445" actId="1076"/>
      <pc:docMkLst>
        <pc:docMk/>
      </pc:docMkLst>
      <pc:sldChg chg="modSp mod">
        <pc:chgData name="lebatt sabar" userId="3c5e3fe9d7983057" providerId="LiveId" clId="{814FEF63-46E5-4DF4-9982-9FB6F3C9FA19}" dt="2025-05-23T18:01:50.425" v="328" actId="1076"/>
        <pc:sldMkLst>
          <pc:docMk/>
          <pc:sldMk cId="1694111229" sldId="256"/>
        </pc:sldMkLst>
        <pc:spChg chg="mod">
          <ac:chgData name="lebatt sabar" userId="3c5e3fe9d7983057" providerId="LiveId" clId="{814FEF63-46E5-4DF4-9982-9FB6F3C9FA19}" dt="2025-05-23T18:01:50.425" v="328" actId="1076"/>
          <ac:spMkLst>
            <pc:docMk/>
            <pc:sldMk cId="1694111229" sldId="256"/>
            <ac:spMk id="37" creationId="{00000000-0000-0000-0000-000000000000}"/>
          </ac:spMkLst>
        </pc:spChg>
      </pc:sldChg>
      <pc:sldChg chg="addSp delSp modSp mod">
        <pc:chgData name="lebatt sabar" userId="3c5e3fe9d7983057" providerId="LiveId" clId="{814FEF63-46E5-4DF4-9982-9FB6F3C9FA19}" dt="2025-05-23T18:04:28.503" v="359"/>
        <pc:sldMkLst>
          <pc:docMk/>
          <pc:sldMk cId="1074422907" sldId="258"/>
        </pc:sldMkLst>
      </pc:sldChg>
      <pc:sldChg chg="addSp delSp modSp mod">
        <pc:chgData name="lebatt sabar" userId="3c5e3fe9d7983057" providerId="LiveId" clId="{814FEF63-46E5-4DF4-9982-9FB6F3C9FA19}" dt="2025-05-23T18:03:23.546" v="356"/>
        <pc:sldMkLst>
          <pc:docMk/>
          <pc:sldMk cId="3892728112" sldId="279"/>
        </pc:sldMkLst>
      </pc:sldChg>
      <pc:sldChg chg="addSp delSp modSp mod">
        <pc:chgData name="lebatt sabar" userId="3c5e3fe9d7983057" providerId="LiveId" clId="{814FEF63-46E5-4DF4-9982-9FB6F3C9FA19}" dt="2025-05-23T18:02:16.753" v="335" actId="1076"/>
        <pc:sldMkLst>
          <pc:docMk/>
          <pc:sldMk cId="1738241937" sldId="282"/>
        </pc:sldMkLst>
        <pc:spChg chg="mod">
          <ac:chgData name="lebatt sabar" userId="3c5e3fe9d7983057" providerId="LiveId" clId="{814FEF63-46E5-4DF4-9982-9FB6F3C9FA19}" dt="2025-05-23T14:35:48.713" v="0"/>
          <ac:spMkLst>
            <pc:docMk/>
            <pc:sldMk cId="1738241937" sldId="282"/>
            <ac:spMk id="22" creationId="{00000000-0000-0000-0000-000000000000}"/>
          </ac:spMkLst>
        </pc:spChg>
      </pc:sldChg>
      <pc:sldChg chg="addSp delSp modSp mod">
        <pc:chgData name="lebatt sabar" userId="3c5e3fe9d7983057" providerId="LiveId" clId="{814FEF63-46E5-4DF4-9982-9FB6F3C9FA19}" dt="2025-05-23T18:06:11.814" v="376" actId="1076"/>
        <pc:sldMkLst>
          <pc:docMk/>
          <pc:sldMk cId="1054303351" sldId="283"/>
        </pc:sldMkLst>
      </pc:sldChg>
      <pc:sldChg chg="addSp delSp modSp mod">
        <pc:chgData name="lebatt sabar" userId="3c5e3fe9d7983057" providerId="LiveId" clId="{814FEF63-46E5-4DF4-9982-9FB6F3C9FA19}" dt="2025-05-23T18:02:35.705" v="340"/>
        <pc:sldMkLst>
          <pc:docMk/>
          <pc:sldMk cId="2843044985" sldId="284"/>
        </pc:sldMkLst>
      </pc:sldChg>
      <pc:sldChg chg="addSp delSp modSp mod delAnim modAnim">
        <pc:chgData name="lebatt sabar" userId="3c5e3fe9d7983057" providerId="LiveId" clId="{814FEF63-46E5-4DF4-9982-9FB6F3C9FA19}" dt="2025-05-23T18:12:02.679" v="426" actId="1076"/>
        <pc:sldMkLst>
          <pc:docMk/>
          <pc:sldMk cId="2811591712" sldId="287"/>
        </pc:sldMkLst>
      </pc:sldChg>
      <pc:sldChg chg="addSp delSp modSp mod delAnim modAnim">
        <pc:chgData name="lebatt sabar" userId="3c5e3fe9d7983057" providerId="LiveId" clId="{814FEF63-46E5-4DF4-9982-9FB6F3C9FA19}" dt="2025-05-23T18:13:48.979" v="445" actId="1076"/>
        <pc:sldMkLst>
          <pc:docMk/>
          <pc:sldMk cId="1344804102" sldId="288"/>
        </pc:sldMkLst>
      </pc:sldChg>
      <pc:sldChg chg="del">
        <pc:chgData name="lebatt sabar" userId="3c5e3fe9d7983057" providerId="LiveId" clId="{814FEF63-46E5-4DF4-9982-9FB6F3C9FA19}" dt="2025-05-23T17:58:46.735" v="316" actId="2696"/>
        <pc:sldMkLst>
          <pc:docMk/>
          <pc:sldMk cId="1912126701" sldId="290"/>
        </pc:sldMkLst>
      </pc:sldChg>
      <pc:sldChg chg="addSp delSp modSp mod">
        <pc:chgData name="lebatt sabar" userId="3c5e3fe9d7983057" providerId="LiveId" clId="{814FEF63-46E5-4DF4-9982-9FB6F3C9FA19}" dt="2025-05-23T18:03:15.327" v="354"/>
        <pc:sldMkLst>
          <pc:docMk/>
          <pc:sldMk cId="1415987023" sldId="308"/>
        </pc:sldMkLst>
        <pc:spChg chg="mod">
          <ac:chgData name="lebatt sabar" userId="3c5e3fe9d7983057" providerId="LiveId" clId="{814FEF63-46E5-4DF4-9982-9FB6F3C9FA19}" dt="2025-05-23T18:01:10.642" v="318" actId="2711"/>
          <ac:spMkLst>
            <pc:docMk/>
            <pc:sldMk cId="1415987023" sldId="308"/>
            <ac:spMk id="3" creationId="{627A1627-0515-4385-F5F9-FA6C458E376F}"/>
          </ac:spMkLst>
        </pc:spChg>
      </pc:sldChg>
      <pc:sldChg chg="addSp delSp modSp mod addAnim delAnim modAnim">
        <pc:chgData name="lebatt sabar" userId="3c5e3fe9d7983057" providerId="LiveId" clId="{814FEF63-46E5-4DF4-9982-9FB6F3C9FA19}" dt="2025-05-23T18:06:53.586" v="381" actId="1076"/>
        <pc:sldMkLst>
          <pc:docMk/>
          <pc:sldMk cId="1885606776" sldId="313"/>
        </pc:sldMkLst>
        <pc:spChg chg="mod">
          <ac:chgData name="lebatt sabar" userId="3c5e3fe9d7983057" providerId="LiveId" clId="{814FEF63-46E5-4DF4-9982-9FB6F3C9FA19}" dt="2025-05-23T15:04:21.208" v="98" actId="1076"/>
          <ac:spMkLst>
            <pc:docMk/>
            <pc:sldMk cId="1885606776" sldId="313"/>
            <ac:spMk id="4" creationId="{F5BFC33C-8521-6352-7262-AE56C4E1FEAA}"/>
          </ac:spMkLst>
        </pc:spChg>
      </pc:sldChg>
      <pc:sldChg chg="addSp delSp modSp mod delAnim modAnim">
        <pc:chgData name="lebatt sabar" userId="3c5e3fe9d7983057" providerId="LiveId" clId="{814FEF63-46E5-4DF4-9982-9FB6F3C9FA19}" dt="2025-05-23T18:08:12.703" v="395" actId="14100"/>
        <pc:sldMkLst>
          <pc:docMk/>
          <pc:sldMk cId="2226571634" sldId="314"/>
        </pc:sldMkLst>
      </pc:sldChg>
      <pc:sldChg chg="addSp delSp modSp add mod delAnim">
        <pc:chgData name="lebatt sabar" userId="3c5e3fe9d7983057" providerId="LiveId" clId="{814FEF63-46E5-4DF4-9982-9FB6F3C9FA19}" dt="2025-05-23T18:10:47.676" v="419" actId="20577"/>
        <pc:sldMkLst>
          <pc:docMk/>
          <pc:sldMk cId="228195541" sldId="315"/>
        </pc:sldMkLst>
        <pc:spChg chg="mod">
          <ac:chgData name="lebatt sabar" userId="3c5e3fe9d7983057" providerId="LiveId" clId="{814FEF63-46E5-4DF4-9982-9FB6F3C9FA19}" dt="2025-05-23T15:59:12.989" v="187" actId="1076"/>
          <ac:spMkLst>
            <pc:docMk/>
            <pc:sldMk cId="228195541" sldId="315"/>
            <ac:spMk id="4" creationId="{9CAFAB78-3CCE-514F-AA5B-D8DD83E7CA97}"/>
          </ac:spMkLst>
        </pc:spChg>
      </pc:sldChg>
      <pc:sldChg chg="add del">
        <pc:chgData name="lebatt sabar" userId="3c5e3fe9d7983057" providerId="LiveId" clId="{814FEF63-46E5-4DF4-9982-9FB6F3C9FA19}" dt="2025-05-23T15:53:55.461" v="149"/>
        <pc:sldMkLst>
          <pc:docMk/>
          <pc:sldMk cId="2366116436" sldId="315"/>
        </pc:sldMkLst>
      </pc:sldChg>
      <pc:sldChg chg="add del setBg">
        <pc:chgData name="lebatt sabar" userId="3c5e3fe9d7983057" providerId="LiveId" clId="{814FEF63-46E5-4DF4-9982-9FB6F3C9FA19}" dt="2025-05-23T17:12:50.373" v="283" actId="2696"/>
        <pc:sldMkLst>
          <pc:docMk/>
          <pc:sldMk cId="3811043725" sldId="316"/>
        </pc:sldMkLst>
      </pc:sldChg>
      <pc:sldChg chg="addSp delSp modSp add mod setBg delAnim modAnim">
        <pc:chgData name="lebatt sabar" userId="3c5e3fe9d7983057" providerId="LiveId" clId="{814FEF63-46E5-4DF4-9982-9FB6F3C9FA19}" dt="2025-05-23T18:13:16.395" v="442" actId="14100"/>
        <pc:sldMkLst>
          <pc:docMk/>
          <pc:sldMk cId="1573571005" sldId="317"/>
        </pc:sldMkLst>
      </pc:sldChg>
    </pc:docChg>
  </pc:docChgLst>
  <pc:docChgLst>
    <pc:chgData name="lebatt sabar" userId="3c5e3fe9d7983057" providerId="LiveId" clId="{5925E239-7F85-4EBD-BCFD-E7FC0F125F09}"/>
    <pc:docChg chg="custSel modSld">
      <pc:chgData name="lebatt sabar" userId="3c5e3fe9d7983057" providerId="LiveId" clId="{5925E239-7F85-4EBD-BCFD-E7FC0F125F09}" dt="2025-06-15T10:42:19.152" v="54" actId="14100"/>
      <pc:docMkLst>
        <pc:docMk/>
      </pc:docMkLst>
      <pc:sldChg chg="modSp mod">
        <pc:chgData name="lebatt sabar" userId="3c5e3fe9d7983057" providerId="LiveId" clId="{5925E239-7F85-4EBD-BCFD-E7FC0F125F09}" dt="2025-06-15T10:37:17.037" v="3" actId="20577"/>
        <pc:sldMkLst>
          <pc:docMk/>
          <pc:sldMk cId="1694111229" sldId="256"/>
        </pc:sldMkLst>
        <pc:spChg chg="mod">
          <ac:chgData name="lebatt sabar" userId="3c5e3fe9d7983057" providerId="LiveId" clId="{5925E239-7F85-4EBD-BCFD-E7FC0F125F09}" dt="2025-06-15T10:37:17.037" v="3" actId="20577"/>
          <ac:spMkLst>
            <pc:docMk/>
            <pc:sldMk cId="1694111229" sldId="256"/>
            <ac:spMk id="37" creationId="{00000000-0000-0000-0000-000000000000}"/>
          </ac:spMkLst>
        </pc:spChg>
      </pc:sldChg>
      <pc:sldChg chg="addSp delSp modSp mod">
        <pc:chgData name="lebatt sabar" userId="3c5e3fe9d7983057" providerId="LiveId" clId="{5925E239-7F85-4EBD-BCFD-E7FC0F125F09}" dt="2025-06-15T10:42:19.152" v="54" actId="14100"/>
        <pc:sldMkLst>
          <pc:docMk/>
          <pc:sldMk cId="1074422907" sldId="258"/>
        </pc:sldMkLst>
        <pc:spChg chg="add mod">
          <ac:chgData name="lebatt sabar" userId="3c5e3fe9d7983057" providerId="LiveId" clId="{5925E239-7F85-4EBD-BCFD-E7FC0F125F09}" dt="2025-06-15T10:37:46.730" v="7" actId="1076"/>
          <ac:spMkLst>
            <pc:docMk/>
            <pc:sldMk cId="1074422907" sldId="258"/>
            <ac:spMk id="2" creationId="{BD398862-21FB-8F0B-7C3F-38BF4FE92DAC}"/>
          </ac:spMkLst>
        </pc:spChg>
        <pc:spChg chg="del">
          <ac:chgData name="lebatt sabar" userId="3c5e3fe9d7983057" providerId="LiveId" clId="{5925E239-7F85-4EBD-BCFD-E7FC0F125F09}" dt="2025-06-15T10:37:32.175" v="4" actId="478"/>
          <ac:spMkLst>
            <pc:docMk/>
            <pc:sldMk cId="1074422907" sldId="258"/>
            <ac:spMk id="4" creationId="{9664B6E7-B27E-1E7B-56D5-89CEF8A6F912}"/>
          </ac:spMkLst>
        </pc:spChg>
        <pc:spChg chg="mod">
          <ac:chgData name="lebatt sabar" userId="3c5e3fe9d7983057" providerId="LiveId" clId="{5925E239-7F85-4EBD-BCFD-E7FC0F125F09}" dt="2025-06-15T10:42:19.152" v="54" actId="14100"/>
          <ac:spMkLst>
            <pc:docMk/>
            <pc:sldMk cId="1074422907" sldId="258"/>
            <ac:spMk id="67" creationId="{00000000-0000-0000-0000-000000000000}"/>
          </ac:spMkLst>
        </pc:spChg>
      </pc:sldChg>
      <pc:sldChg chg="addSp delSp modSp mod">
        <pc:chgData name="lebatt sabar" userId="3c5e3fe9d7983057" providerId="LiveId" clId="{5925E239-7F85-4EBD-BCFD-E7FC0F125F09}" dt="2025-06-15T10:41:48.780" v="53" actId="20577"/>
        <pc:sldMkLst>
          <pc:docMk/>
          <pc:sldMk cId="3892728112" sldId="279"/>
        </pc:sldMkLst>
        <pc:spChg chg="add mod">
          <ac:chgData name="lebatt sabar" userId="3c5e3fe9d7983057" providerId="LiveId" clId="{5925E239-7F85-4EBD-BCFD-E7FC0F125F09}" dt="2025-06-15T10:39:23.703" v="35"/>
          <ac:spMkLst>
            <pc:docMk/>
            <pc:sldMk cId="3892728112" sldId="279"/>
            <ac:spMk id="2" creationId="{51E38BC4-AE08-0BF9-3148-C375585E2ACD}"/>
          </ac:spMkLst>
        </pc:spChg>
        <pc:spChg chg="del">
          <ac:chgData name="lebatt sabar" userId="3c5e3fe9d7983057" providerId="LiveId" clId="{5925E239-7F85-4EBD-BCFD-E7FC0F125F09}" dt="2025-06-15T10:39:22.963" v="34" actId="478"/>
          <ac:spMkLst>
            <pc:docMk/>
            <pc:sldMk cId="3892728112" sldId="279"/>
            <ac:spMk id="10" creationId="{07C0123D-F1FE-4C09-94EA-62C90B0F4ED1}"/>
          </ac:spMkLst>
        </pc:spChg>
        <pc:spChg chg="mod">
          <ac:chgData name="lebatt sabar" userId="3c5e3fe9d7983057" providerId="LiveId" clId="{5925E239-7F85-4EBD-BCFD-E7FC0F125F09}" dt="2025-06-15T10:41:48.780" v="53" actId="20577"/>
          <ac:spMkLst>
            <pc:docMk/>
            <pc:sldMk cId="3892728112" sldId="279"/>
            <ac:spMk id="13" creationId="{FFEB5772-C05E-EC44-689F-4E2CCB2C235D}"/>
          </ac:spMkLst>
        </pc:spChg>
      </pc:sldChg>
      <pc:sldChg chg="addSp delSp modSp mod">
        <pc:chgData name="lebatt sabar" userId="3c5e3fe9d7983057" providerId="LiveId" clId="{5925E239-7F85-4EBD-BCFD-E7FC0F125F09}" dt="2025-06-15T10:37:56.230" v="9"/>
        <pc:sldMkLst>
          <pc:docMk/>
          <pc:sldMk cId="1738241937" sldId="282"/>
        </pc:sldMkLst>
        <pc:spChg chg="add mod">
          <ac:chgData name="lebatt sabar" userId="3c5e3fe9d7983057" providerId="LiveId" clId="{5925E239-7F85-4EBD-BCFD-E7FC0F125F09}" dt="2025-06-15T10:37:56.230" v="9"/>
          <ac:spMkLst>
            <pc:docMk/>
            <pc:sldMk cId="1738241937" sldId="282"/>
            <ac:spMk id="2" creationId="{CBE0372D-55C3-F798-E450-15675687EF76}"/>
          </ac:spMkLst>
        </pc:spChg>
        <pc:spChg chg="del">
          <ac:chgData name="lebatt sabar" userId="3c5e3fe9d7983057" providerId="LiveId" clId="{5925E239-7F85-4EBD-BCFD-E7FC0F125F09}" dt="2025-06-15T10:37:55.308" v="8" actId="478"/>
          <ac:spMkLst>
            <pc:docMk/>
            <pc:sldMk cId="1738241937" sldId="282"/>
            <ac:spMk id="5" creationId="{0F53912E-07EA-04C4-9C61-1B24620D0AC9}"/>
          </ac:spMkLst>
        </pc:spChg>
      </pc:sldChg>
      <pc:sldChg chg="addSp delSp modSp mod">
        <pc:chgData name="lebatt sabar" userId="3c5e3fe9d7983057" providerId="LiveId" clId="{5925E239-7F85-4EBD-BCFD-E7FC0F125F09}" dt="2025-06-15T10:39:59.348" v="37" actId="20577"/>
        <pc:sldMkLst>
          <pc:docMk/>
          <pc:sldMk cId="2843044985" sldId="284"/>
        </pc:sldMkLst>
        <pc:spChg chg="add mod">
          <ac:chgData name="lebatt sabar" userId="3c5e3fe9d7983057" providerId="LiveId" clId="{5925E239-7F85-4EBD-BCFD-E7FC0F125F09}" dt="2025-06-15T10:38:03.698" v="11"/>
          <ac:spMkLst>
            <pc:docMk/>
            <pc:sldMk cId="2843044985" sldId="284"/>
            <ac:spMk id="3" creationId="{E27A0D6A-13A4-D06A-C7B6-A426F6C4E72D}"/>
          </ac:spMkLst>
        </pc:spChg>
        <pc:spChg chg="del">
          <ac:chgData name="lebatt sabar" userId="3c5e3fe9d7983057" providerId="LiveId" clId="{5925E239-7F85-4EBD-BCFD-E7FC0F125F09}" dt="2025-06-15T10:38:02.674" v="10" actId="478"/>
          <ac:spMkLst>
            <pc:docMk/>
            <pc:sldMk cId="2843044985" sldId="284"/>
            <ac:spMk id="7" creationId="{85725BA9-E0B8-D629-B62F-32BE6BB52906}"/>
          </ac:spMkLst>
        </pc:spChg>
        <pc:spChg chg="mod">
          <ac:chgData name="lebatt sabar" userId="3c5e3fe9d7983057" providerId="LiveId" clId="{5925E239-7F85-4EBD-BCFD-E7FC0F125F09}" dt="2025-06-15T10:39:59.348" v="37" actId="20577"/>
          <ac:spMkLst>
            <pc:docMk/>
            <pc:sldMk cId="2843044985" sldId="284"/>
            <ac:spMk id="9" creationId="{00000000-0000-0000-0000-000000000000}"/>
          </ac:spMkLst>
        </pc:spChg>
      </pc:sldChg>
      <pc:sldChg chg="addSp delSp modSp mod">
        <pc:chgData name="lebatt sabar" userId="3c5e3fe9d7983057" providerId="LiveId" clId="{5925E239-7F85-4EBD-BCFD-E7FC0F125F09}" dt="2025-06-15T10:41:30.766" v="47" actId="20577"/>
        <pc:sldMkLst>
          <pc:docMk/>
          <pc:sldMk cId="1344804102" sldId="288"/>
        </pc:sldMkLst>
        <pc:spChg chg="add mod">
          <ac:chgData name="lebatt sabar" userId="3c5e3fe9d7983057" providerId="LiveId" clId="{5925E239-7F85-4EBD-BCFD-E7FC0F125F09}" dt="2025-06-15T10:39:08.230" v="29"/>
          <ac:spMkLst>
            <pc:docMk/>
            <pc:sldMk cId="1344804102" sldId="288"/>
            <ac:spMk id="3" creationId="{0DA682EE-9478-817A-46C9-DA419300FBBC}"/>
          </ac:spMkLst>
        </pc:spChg>
        <pc:spChg chg="del">
          <ac:chgData name="lebatt sabar" userId="3c5e3fe9d7983057" providerId="LiveId" clId="{5925E239-7F85-4EBD-BCFD-E7FC0F125F09}" dt="2025-06-15T10:39:07.290" v="28" actId="478"/>
          <ac:spMkLst>
            <pc:docMk/>
            <pc:sldMk cId="1344804102" sldId="288"/>
            <ac:spMk id="16" creationId="{E14F2FFB-3F5D-9EE1-EE56-14AAC24CB279}"/>
          </ac:spMkLst>
        </pc:spChg>
        <pc:spChg chg="mod">
          <ac:chgData name="lebatt sabar" userId="3c5e3fe9d7983057" providerId="LiveId" clId="{5925E239-7F85-4EBD-BCFD-E7FC0F125F09}" dt="2025-06-15T10:41:30.766" v="47" actId="20577"/>
          <ac:spMkLst>
            <pc:docMk/>
            <pc:sldMk cId="1344804102" sldId="288"/>
            <ac:spMk id="22" creationId="{00000000-0000-0000-0000-000000000000}"/>
          </ac:spMkLst>
        </pc:spChg>
      </pc:sldChg>
      <pc:sldChg chg="addSp delSp modSp mod">
        <pc:chgData name="lebatt sabar" userId="3c5e3fe9d7983057" providerId="LiveId" clId="{5925E239-7F85-4EBD-BCFD-E7FC0F125F09}" dt="2025-06-15T10:41:43.089" v="51" actId="20577"/>
        <pc:sldMkLst>
          <pc:docMk/>
          <pc:sldMk cId="1415987023" sldId="308"/>
        </pc:sldMkLst>
        <pc:spChg chg="del">
          <ac:chgData name="lebatt sabar" userId="3c5e3fe9d7983057" providerId="LiveId" clId="{5925E239-7F85-4EBD-BCFD-E7FC0F125F09}" dt="2025-06-15T10:39:17.956" v="32" actId="478"/>
          <ac:spMkLst>
            <pc:docMk/>
            <pc:sldMk cId="1415987023" sldId="308"/>
            <ac:spMk id="2" creationId="{7CE48033-D0B0-5A42-18FB-3957A1173D6D}"/>
          </ac:spMkLst>
        </pc:spChg>
        <pc:spChg chg="add mod">
          <ac:chgData name="lebatt sabar" userId="3c5e3fe9d7983057" providerId="LiveId" clId="{5925E239-7F85-4EBD-BCFD-E7FC0F125F09}" dt="2025-06-15T10:39:18.705" v="33"/>
          <ac:spMkLst>
            <pc:docMk/>
            <pc:sldMk cId="1415987023" sldId="308"/>
            <ac:spMk id="4" creationId="{6B4672CF-FFC8-B299-B756-746E1AF5B8A5}"/>
          </ac:spMkLst>
        </pc:spChg>
        <pc:spChg chg="mod">
          <ac:chgData name="lebatt sabar" userId="3c5e3fe9d7983057" providerId="LiveId" clId="{5925E239-7F85-4EBD-BCFD-E7FC0F125F09}" dt="2025-06-15T10:41:43.089" v="51" actId="20577"/>
          <ac:spMkLst>
            <pc:docMk/>
            <pc:sldMk cId="1415987023" sldId="308"/>
            <ac:spMk id="17" creationId="{00000000-0000-0000-0000-000000000000}"/>
          </ac:spMkLst>
        </pc:spChg>
      </pc:sldChg>
      <pc:sldChg chg="addSp delSp modSp mod">
        <pc:chgData name="lebatt sabar" userId="3c5e3fe9d7983057" providerId="LiveId" clId="{5925E239-7F85-4EBD-BCFD-E7FC0F125F09}" dt="2025-06-15T10:40:05.750" v="38" actId="20577"/>
        <pc:sldMkLst>
          <pc:docMk/>
          <pc:sldMk cId="1885606776" sldId="313"/>
        </pc:sldMkLst>
        <pc:spChg chg="add mod">
          <ac:chgData name="lebatt sabar" userId="3c5e3fe9d7983057" providerId="LiveId" clId="{5925E239-7F85-4EBD-BCFD-E7FC0F125F09}" dt="2025-06-15T10:38:08.929" v="13"/>
          <ac:spMkLst>
            <pc:docMk/>
            <pc:sldMk cId="1885606776" sldId="313"/>
            <ac:spMk id="2" creationId="{B0926C96-C524-FCC6-D17D-0A1D2A1B6CFF}"/>
          </ac:spMkLst>
        </pc:spChg>
        <pc:spChg chg="mod">
          <ac:chgData name="lebatt sabar" userId="3c5e3fe9d7983057" providerId="LiveId" clId="{5925E239-7F85-4EBD-BCFD-E7FC0F125F09}" dt="2025-06-15T10:40:05.750" v="38" actId="20577"/>
          <ac:spMkLst>
            <pc:docMk/>
            <pc:sldMk cId="1885606776" sldId="313"/>
            <ac:spMk id="14" creationId="{591DF462-66E0-939B-CEDC-65DFA1592EA1}"/>
          </ac:spMkLst>
        </pc:spChg>
        <pc:spChg chg="del">
          <ac:chgData name="lebatt sabar" userId="3c5e3fe9d7983057" providerId="LiveId" clId="{5925E239-7F85-4EBD-BCFD-E7FC0F125F09}" dt="2025-06-15T10:38:08.258" v="12" actId="478"/>
          <ac:spMkLst>
            <pc:docMk/>
            <pc:sldMk cId="1885606776" sldId="313"/>
            <ac:spMk id="26" creationId="{75DC628A-7F9D-9B2A-C025-B403ABB4798E}"/>
          </ac:spMkLst>
        </pc:spChg>
      </pc:sldChg>
      <pc:sldChg chg="addSp delSp modSp mod">
        <pc:chgData name="lebatt sabar" userId="3c5e3fe9d7983057" providerId="LiveId" clId="{5925E239-7F85-4EBD-BCFD-E7FC0F125F09}" dt="2025-06-15T10:38:24.419" v="17"/>
        <pc:sldMkLst>
          <pc:docMk/>
          <pc:sldMk cId="2226571634" sldId="314"/>
        </pc:sldMkLst>
        <pc:spChg chg="add mod">
          <ac:chgData name="lebatt sabar" userId="3c5e3fe9d7983057" providerId="LiveId" clId="{5925E239-7F85-4EBD-BCFD-E7FC0F125F09}" dt="2025-06-15T10:38:24.419" v="17"/>
          <ac:spMkLst>
            <pc:docMk/>
            <pc:sldMk cId="2226571634" sldId="314"/>
            <ac:spMk id="2" creationId="{733ECA33-CB35-BAC1-4BF6-A94CBC630F38}"/>
          </ac:spMkLst>
        </pc:spChg>
        <pc:spChg chg="del">
          <ac:chgData name="lebatt sabar" userId="3c5e3fe9d7983057" providerId="LiveId" clId="{5925E239-7F85-4EBD-BCFD-E7FC0F125F09}" dt="2025-06-15T10:38:23.385" v="16" actId="478"/>
          <ac:spMkLst>
            <pc:docMk/>
            <pc:sldMk cId="2226571634" sldId="314"/>
            <ac:spMk id="17" creationId="{1E67026B-51B7-0DB0-BC05-EA13A2603FE0}"/>
          </ac:spMkLst>
        </pc:spChg>
      </pc:sldChg>
      <pc:sldChg chg="addSp delSp modSp mod">
        <pc:chgData name="lebatt sabar" userId="3c5e3fe9d7983057" providerId="LiveId" clId="{5925E239-7F85-4EBD-BCFD-E7FC0F125F09}" dt="2025-06-15T10:41:15.261" v="43" actId="20577"/>
        <pc:sldMkLst>
          <pc:docMk/>
          <pc:sldMk cId="228195541" sldId="315"/>
        </pc:sldMkLst>
        <pc:spChg chg="add mod">
          <ac:chgData name="lebatt sabar" userId="3c5e3fe9d7983057" providerId="LiveId" clId="{5925E239-7F85-4EBD-BCFD-E7FC0F125F09}" dt="2025-06-15T10:38:52.346" v="25"/>
          <ac:spMkLst>
            <pc:docMk/>
            <pc:sldMk cId="228195541" sldId="315"/>
            <ac:spMk id="2" creationId="{FA7A7A87-2E51-2E86-0D05-D6D6F1340203}"/>
          </ac:spMkLst>
        </pc:spChg>
        <pc:spChg chg="del">
          <ac:chgData name="lebatt sabar" userId="3c5e3fe9d7983057" providerId="LiveId" clId="{5925E239-7F85-4EBD-BCFD-E7FC0F125F09}" dt="2025-06-15T10:38:51.512" v="24" actId="478"/>
          <ac:spMkLst>
            <pc:docMk/>
            <pc:sldMk cId="228195541" sldId="315"/>
            <ac:spMk id="18" creationId="{F9BD87F9-03FB-1719-D6E0-229822444C69}"/>
          </ac:spMkLst>
        </pc:spChg>
        <pc:spChg chg="mod">
          <ac:chgData name="lebatt sabar" userId="3c5e3fe9d7983057" providerId="LiveId" clId="{5925E239-7F85-4EBD-BCFD-E7FC0F125F09}" dt="2025-06-15T10:41:15.261" v="43" actId="20577"/>
          <ac:spMkLst>
            <pc:docMk/>
            <pc:sldMk cId="228195541" sldId="315"/>
            <ac:spMk id="20" creationId="{B922187E-CD15-0C49-00D2-73FE79056AE8}"/>
          </ac:spMkLst>
        </pc:spChg>
      </pc:sldChg>
      <pc:sldChg chg="addSp delSp modSp mod">
        <pc:chgData name="lebatt sabar" userId="3c5e3fe9d7983057" providerId="LiveId" clId="{5925E239-7F85-4EBD-BCFD-E7FC0F125F09}" dt="2025-06-15T10:41:22.001" v="45" actId="20577"/>
        <pc:sldMkLst>
          <pc:docMk/>
          <pc:sldMk cId="1573571005" sldId="317"/>
        </pc:sldMkLst>
        <pc:spChg chg="add mod">
          <ac:chgData name="lebatt sabar" userId="3c5e3fe9d7983057" providerId="LiveId" clId="{5925E239-7F85-4EBD-BCFD-E7FC0F125F09}" dt="2025-06-15T10:38:57.833" v="27"/>
          <ac:spMkLst>
            <pc:docMk/>
            <pc:sldMk cId="1573571005" sldId="317"/>
            <ac:spMk id="3" creationId="{D478172F-96E1-4FA0-ADFA-65AFAAC1BD8E}"/>
          </ac:spMkLst>
        </pc:spChg>
        <pc:spChg chg="del">
          <ac:chgData name="lebatt sabar" userId="3c5e3fe9d7983057" providerId="LiveId" clId="{5925E239-7F85-4EBD-BCFD-E7FC0F125F09}" dt="2025-06-15T10:38:56.999" v="26" actId="478"/>
          <ac:spMkLst>
            <pc:docMk/>
            <pc:sldMk cId="1573571005" sldId="317"/>
            <ac:spMk id="14" creationId="{E9F01A8A-20C1-51F9-2D7B-267FFF045AD2}"/>
          </ac:spMkLst>
        </pc:spChg>
        <pc:spChg chg="mod">
          <ac:chgData name="lebatt sabar" userId="3c5e3fe9d7983057" providerId="LiveId" clId="{5925E239-7F85-4EBD-BCFD-E7FC0F125F09}" dt="2025-06-15T10:41:22.001" v="45" actId="20577"/>
          <ac:spMkLst>
            <pc:docMk/>
            <pc:sldMk cId="1573571005" sldId="317"/>
            <ac:spMk id="20" creationId="{903BD799-250E-DEF8-8FFD-DD8F80966485}"/>
          </ac:spMkLst>
        </pc:spChg>
      </pc:sldChg>
      <pc:sldChg chg="addSp delSp modSp mod">
        <pc:chgData name="lebatt sabar" userId="3c5e3fe9d7983057" providerId="LiveId" clId="{5925E239-7F85-4EBD-BCFD-E7FC0F125F09}" dt="2025-06-15T10:40:50.713" v="40" actId="20577"/>
        <pc:sldMkLst>
          <pc:docMk/>
          <pc:sldMk cId="229002700" sldId="318"/>
        </pc:sldMkLst>
        <pc:spChg chg="add mod">
          <ac:chgData name="lebatt sabar" userId="3c5e3fe9d7983057" providerId="LiveId" clId="{5925E239-7F85-4EBD-BCFD-E7FC0F125F09}" dt="2025-06-15T10:38:33.754" v="19"/>
          <ac:spMkLst>
            <pc:docMk/>
            <pc:sldMk cId="229002700" sldId="318"/>
            <ac:spMk id="2" creationId="{C35DBC16-4B1C-954B-B36E-9093CA010CC5}"/>
          </ac:spMkLst>
        </pc:spChg>
        <pc:spChg chg="del">
          <ac:chgData name="lebatt sabar" userId="3c5e3fe9d7983057" providerId="LiveId" clId="{5925E239-7F85-4EBD-BCFD-E7FC0F125F09}" dt="2025-06-15T10:38:32.821" v="18" actId="478"/>
          <ac:spMkLst>
            <pc:docMk/>
            <pc:sldMk cId="229002700" sldId="318"/>
            <ac:spMk id="17" creationId="{9FD443CA-98CF-D7DA-4D6A-00A87912FA75}"/>
          </ac:spMkLst>
        </pc:spChg>
        <pc:spChg chg="mod">
          <ac:chgData name="lebatt sabar" userId="3c5e3fe9d7983057" providerId="LiveId" clId="{5925E239-7F85-4EBD-BCFD-E7FC0F125F09}" dt="2025-06-15T10:40:50.713" v="40" actId="20577"/>
          <ac:spMkLst>
            <pc:docMk/>
            <pc:sldMk cId="229002700" sldId="318"/>
            <ac:spMk id="20" creationId="{A9215E06-153D-E65E-10C0-2017C0B4465A}"/>
          </ac:spMkLst>
        </pc:spChg>
      </pc:sldChg>
      <pc:sldChg chg="addSp delSp modSp mod">
        <pc:chgData name="lebatt sabar" userId="3c5e3fe9d7983057" providerId="LiveId" clId="{5925E239-7F85-4EBD-BCFD-E7FC0F125F09}" dt="2025-06-15T10:41:02.353" v="41" actId="20577"/>
        <pc:sldMkLst>
          <pc:docMk/>
          <pc:sldMk cId="2259829364" sldId="319"/>
        </pc:sldMkLst>
        <pc:spChg chg="add mod">
          <ac:chgData name="lebatt sabar" userId="3c5e3fe9d7983057" providerId="LiveId" clId="{5925E239-7F85-4EBD-BCFD-E7FC0F125F09}" dt="2025-06-15T10:38:41.170" v="21"/>
          <ac:spMkLst>
            <pc:docMk/>
            <pc:sldMk cId="2259829364" sldId="319"/>
            <ac:spMk id="2" creationId="{EE2ACA17-B1A4-9F9E-BA53-836973BAB7F3}"/>
          </ac:spMkLst>
        </pc:spChg>
        <pc:spChg chg="del">
          <ac:chgData name="lebatt sabar" userId="3c5e3fe9d7983057" providerId="LiveId" clId="{5925E239-7F85-4EBD-BCFD-E7FC0F125F09}" dt="2025-06-15T10:38:40.321" v="20" actId="478"/>
          <ac:spMkLst>
            <pc:docMk/>
            <pc:sldMk cId="2259829364" sldId="319"/>
            <ac:spMk id="17" creationId="{653EF07D-CE6B-3EC1-0E2E-3AF95C9824E9}"/>
          </ac:spMkLst>
        </pc:spChg>
        <pc:spChg chg="mod">
          <ac:chgData name="lebatt sabar" userId="3c5e3fe9d7983057" providerId="LiveId" clId="{5925E239-7F85-4EBD-BCFD-E7FC0F125F09}" dt="2025-06-15T10:41:02.353" v="41" actId="20577"/>
          <ac:spMkLst>
            <pc:docMk/>
            <pc:sldMk cId="2259829364" sldId="319"/>
            <ac:spMk id="20" creationId="{ED8C1FF8-C332-1505-A79A-FC04FC3585AA}"/>
          </ac:spMkLst>
        </pc:spChg>
      </pc:sldChg>
      <pc:sldChg chg="addSp delSp modSp mod">
        <pc:chgData name="lebatt sabar" userId="3c5e3fe9d7983057" providerId="LiveId" clId="{5925E239-7F85-4EBD-BCFD-E7FC0F125F09}" dt="2025-06-15T10:40:20.773" v="39" actId="20577"/>
        <pc:sldMkLst>
          <pc:docMk/>
          <pc:sldMk cId="3220957652" sldId="320"/>
        </pc:sldMkLst>
        <pc:spChg chg="add mod">
          <ac:chgData name="lebatt sabar" userId="3c5e3fe9d7983057" providerId="LiveId" clId="{5925E239-7F85-4EBD-BCFD-E7FC0F125F09}" dt="2025-06-15T10:38:14.545" v="15"/>
          <ac:spMkLst>
            <pc:docMk/>
            <pc:sldMk cId="3220957652" sldId="320"/>
            <ac:spMk id="2" creationId="{DB903E17-3345-006C-5767-77950E9BE214}"/>
          </ac:spMkLst>
        </pc:spChg>
        <pc:spChg chg="del">
          <ac:chgData name="lebatt sabar" userId="3c5e3fe9d7983057" providerId="LiveId" clId="{5925E239-7F85-4EBD-BCFD-E7FC0F125F09}" dt="2025-06-15T10:38:13.896" v="14" actId="478"/>
          <ac:spMkLst>
            <pc:docMk/>
            <pc:sldMk cId="3220957652" sldId="320"/>
            <ac:spMk id="17" creationId="{D86279C2-3FA6-612F-04FE-E084333E170B}"/>
          </ac:spMkLst>
        </pc:spChg>
        <pc:spChg chg="mod">
          <ac:chgData name="lebatt sabar" userId="3c5e3fe9d7983057" providerId="LiveId" clId="{5925E239-7F85-4EBD-BCFD-E7FC0F125F09}" dt="2025-06-15T10:40:20.773" v="39" actId="20577"/>
          <ac:spMkLst>
            <pc:docMk/>
            <pc:sldMk cId="3220957652" sldId="320"/>
            <ac:spMk id="20" creationId="{D5711465-F717-B847-6592-08BE11881FA7}"/>
          </ac:spMkLst>
        </pc:spChg>
      </pc:sldChg>
      <pc:sldChg chg="addSp delSp modSp mod">
        <pc:chgData name="lebatt sabar" userId="3c5e3fe9d7983057" providerId="LiveId" clId="{5925E239-7F85-4EBD-BCFD-E7FC0F125F09}" dt="2025-06-15T10:41:08.493" v="42" actId="20577"/>
        <pc:sldMkLst>
          <pc:docMk/>
          <pc:sldMk cId="3328676360" sldId="321"/>
        </pc:sldMkLst>
        <pc:spChg chg="add mod">
          <ac:chgData name="lebatt sabar" userId="3c5e3fe9d7983057" providerId="LiveId" clId="{5925E239-7F85-4EBD-BCFD-E7FC0F125F09}" dt="2025-06-15T10:38:46.280" v="23"/>
          <ac:spMkLst>
            <pc:docMk/>
            <pc:sldMk cId="3328676360" sldId="321"/>
            <ac:spMk id="2" creationId="{04414077-1246-2C17-C5C2-6D79AB680D4D}"/>
          </ac:spMkLst>
        </pc:spChg>
        <pc:spChg chg="del">
          <ac:chgData name="lebatt sabar" userId="3c5e3fe9d7983057" providerId="LiveId" clId="{5925E239-7F85-4EBD-BCFD-E7FC0F125F09}" dt="2025-06-15T10:38:45.527" v="22" actId="478"/>
          <ac:spMkLst>
            <pc:docMk/>
            <pc:sldMk cId="3328676360" sldId="321"/>
            <ac:spMk id="18" creationId="{8BE1D7C1-59A6-DAFE-8919-14DD20F0FD92}"/>
          </ac:spMkLst>
        </pc:spChg>
        <pc:spChg chg="mod">
          <ac:chgData name="lebatt sabar" userId="3c5e3fe9d7983057" providerId="LiveId" clId="{5925E239-7F85-4EBD-BCFD-E7FC0F125F09}" dt="2025-06-15T10:41:08.493" v="42" actId="20577"/>
          <ac:spMkLst>
            <pc:docMk/>
            <pc:sldMk cId="3328676360" sldId="321"/>
            <ac:spMk id="20" creationId="{F109E21E-614B-5370-7DCD-E84BCFEFF8B3}"/>
          </ac:spMkLst>
        </pc:spChg>
      </pc:sldChg>
      <pc:sldChg chg="addSp delSp modSp mod">
        <pc:chgData name="lebatt sabar" userId="3c5e3fe9d7983057" providerId="LiveId" clId="{5925E239-7F85-4EBD-BCFD-E7FC0F125F09}" dt="2025-06-15T10:41:35.248" v="49" actId="20577"/>
        <pc:sldMkLst>
          <pc:docMk/>
          <pc:sldMk cId="2440901148" sldId="322"/>
        </pc:sldMkLst>
        <pc:spChg chg="add mod">
          <ac:chgData name="lebatt sabar" userId="3c5e3fe9d7983057" providerId="LiveId" clId="{5925E239-7F85-4EBD-BCFD-E7FC0F125F09}" dt="2025-06-15T10:39:13.037" v="31"/>
          <ac:spMkLst>
            <pc:docMk/>
            <pc:sldMk cId="2440901148" sldId="322"/>
            <ac:spMk id="3" creationId="{B72ACAB2-F253-ADC0-0D5E-D4861D8189D7}"/>
          </ac:spMkLst>
        </pc:spChg>
        <pc:spChg chg="del">
          <ac:chgData name="lebatt sabar" userId="3c5e3fe9d7983057" providerId="LiveId" clId="{5925E239-7F85-4EBD-BCFD-E7FC0F125F09}" dt="2025-06-15T10:39:12.319" v="30" actId="478"/>
          <ac:spMkLst>
            <pc:docMk/>
            <pc:sldMk cId="2440901148" sldId="322"/>
            <ac:spMk id="16" creationId="{7AE798A0-4931-8DC7-48C6-C8E5AFA700B8}"/>
          </ac:spMkLst>
        </pc:spChg>
        <pc:spChg chg="mod">
          <ac:chgData name="lebatt sabar" userId="3c5e3fe9d7983057" providerId="LiveId" clId="{5925E239-7F85-4EBD-BCFD-E7FC0F125F09}" dt="2025-06-15T10:41:35.248" v="49" actId="20577"/>
          <ac:spMkLst>
            <pc:docMk/>
            <pc:sldMk cId="2440901148" sldId="322"/>
            <ac:spMk id="22" creationId="{DC0CF2D0-4CF5-A145-29D0-0AEF2FE1181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03DC456F-1777-48C0-A770-9FDC424399D7}" type="datetimeFigureOut">
              <a:rPr lang="fr-FR" smtClean="0"/>
              <a:t>15/06/2025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83D72E-D271-4E86-8D9F-F160D854D040}" type="slidenum">
              <a:rPr lang="fr-FR" smtClean="0"/>
              <a:t>‹N°›</a:t>
            </a:fld>
            <a:endParaRPr lang="fr-FR"/>
          </a:p>
        </p:txBody>
      </p:sp>
    </p:spTree>
    <p:extLst>
      <p:ext uri="{BB962C8B-B14F-4D97-AF65-F5344CB8AC3E}">
        <p14:creationId xmlns:p14="http://schemas.microsoft.com/office/powerpoint/2010/main" val="739915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3DC456F-1777-48C0-A770-9FDC424399D7}" type="datetimeFigureOut">
              <a:rPr lang="fr-FR" smtClean="0"/>
              <a:t>15/06/2025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83D72E-D271-4E86-8D9F-F160D854D040}" type="slidenum">
              <a:rPr lang="fr-FR" smtClean="0"/>
              <a:t>‹N°›</a:t>
            </a:fld>
            <a:endParaRPr lang="fr-FR"/>
          </a:p>
        </p:txBody>
      </p:sp>
    </p:spTree>
    <p:extLst>
      <p:ext uri="{BB962C8B-B14F-4D97-AF65-F5344CB8AC3E}">
        <p14:creationId xmlns:p14="http://schemas.microsoft.com/office/powerpoint/2010/main" val="3370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3DC456F-1777-48C0-A770-9FDC424399D7}" type="datetimeFigureOut">
              <a:rPr lang="fr-FR" smtClean="0"/>
              <a:t>15/06/2025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83D72E-D271-4E86-8D9F-F160D854D040}" type="slidenum">
              <a:rPr lang="fr-FR" smtClean="0"/>
              <a:t>‹N°›</a:t>
            </a:fld>
            <a:endParaRPr lang="fr-FR"/>
          </a:p>
        </p:txBody>
      </p:sp>
    </p:spTree>
    <p:extLst>
      <p:ext uri="{BB962C8B-B14F-4D97-AF65-F5344CB8AC3E}">
        <p14:creationId xmlns:p14="http://schemas.microsoft.com/office/powerpoint/2010/main" val="84435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3DC456F-1777-48C0-A770-9FDC424399D7}" type="datetimeFigureOut">
              <a:rPr lang="fr-FR" smtClean="0"/>
              <a:t>15/06/2025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83D72E-D271-4E86-8D9F-F160D854D040}" type="slidenum">
              <a:rPr lang="fr-FR" smtClean="0"/>
              <a:t>‹N°›</a:t>
            </a:fld>
            <a:endParaRPr lang="fr-FR"/>
          </a:p>
        </p:txBody>
      </p:sp>
    </p:spTree>
    <p:extLst>
      <p:ext uri="{BB962C8B-B14F-4D97-AF65-F5344CB8AC3E}">
        <p14:creationId xmlns:p14="http://schemas.microsoft.com/office/powerpoint/2010/main" val="3481140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03DC456F-1777-48C0-A770-9FDC424399D7}" type="datetimeFigureOut">
              <a:rPr lang="fr-FR" smtClean="0"/>
              <a:t>15/06/2025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883D72E-D271-4E86-8D9F-F160D854D040}" type="slidenum">
              <a:rPr lang="fr-FR" smtClean="0"/>
              <a:t>‹N°›</a:t>
            </a:fld>
            <a:endParaRPr lang="fr-FR"/>
          </a:p>
        </p:txBody>
      </p:sp>
    </p:spTree>
    <p:extLst>
      <p:ext uri="{BB962C8B-B14F-4D97-AF65-F5344CB8AC3E}">
        <p14:creationId xmlns:p14="http://schemas.microsoft.com/office/powerpoint/2010/main" val="148207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03DC456F-1777-48C0-A770-9FDC424399D7}" type="datetimeFigureOut">
              <a:rPr lang="fr-FR" smtClean="0"/>
              <a:t>15/06/2025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83D72E-D271-4E86-8D9F-F160D854D040}" type="slidenum">
              <a:rPr lang="fr-FR" smtClean="0"/>
              <a:t>‹N°›</a:t>
            </a:fld>
            <a:endParaRPr lang="fr-FR"/>
          </a:p>
        </p:txBody>
      </p:sp>
    </p:spTree>
    <p:extLst>
      <p:ext uri="{BB962C8B-B14F-4D97-AF65-F5344CB8AC3E}">
        <p14:creationId xmlns:p14="http://schemas.microsoft.com/office/powerpoint/2010/main" val="427660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03DC456F-1777-48C0-A770-9FDC424399D7}" type="datetimeFigureOut">
              <a:rPr lang="fr-FR" smtClean="0"/>
              <a:t>15/06/2025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883D72E-D271-4E86-8D9F-F160D854D040}" type="slidenum">
              <a:rPr lang="fr-FR" smtClean="0"/>
              <a:t>‹N°›</a:t>
            </a:fld>
            <a:endParaRPr lang="fr-FR"/>
          </a:p>
        </p:txBody>
      </p:sp>
    </p:spTree>
    <p:extLst>
      <p:ext uri="{BB962C8B-B14F-4D97-AF65-F5344CB8AC3E}">
        <p14:creationId xmlns:p14="http://schemas.microsoft.com/office/powerpoint/2010/main" val="274589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03DC456F-1777-48C0-A770-9FDC424399D7}" type="datetimeFigureOut">
              <a:rPr lang="fr-FR" smtClean="0"/>
              <a:t>15/06/2025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883D72E-D271-4E86-8D9F-F160D854D040}" type="slidenum">
              <a:rPr lang="fr-FR" smtClean="0"/>
              <a:t>‹N°›</a:t>
            </a:fld>
            <a:endParaRPr lang="fr-FR"/>
          </a:p>
        </p:txBody>
      </p:sp>
    </p:spTree>
    <p:extLst>
      <p:ext uri="{BB962C8B-B14F-4D97-AF65-F5344CB8AC3E}">
        <p14:creationId xmlns:p14="http://schemas.microsoft.com/office/powerpoint/2010/main" val="2630237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3DC456F-1777-48C0-A770-9FDC424399D7}" type="datetimeFigureOut">
              <a:rPr lang="fr-FR" smtClean="0"/>
              <a:t>15/06/2025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883D72E-D271-4E86-8D9F-F160D854D040}" type="slidenum">
              <a:rPr lang="fr-FR" smtClean="0"/>
              <a:t>‹N°›</a:t>
            </a:fld>
            <a:endParaRPr lang="fr-FR"/>
          </a:p>
        </p:txBody>
      </p:sp>
    </p:spTree>
    <p:extLst>
      <p:ext uri="{BB962C8B-B14F-4D97-AF65-F5344CB8AC3E}">
        <p14:creationId xmlns:p14="http://schemas.microsoft.com/office/powerpoint/2010/main" val="3148253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03DC456F-1777-48C0-A770-9FDC424399D7}" type="datetimeFigureOut">
              <a:rPr lang="fr-FR" smtClean="0"/>
              <a:t>15/06/2025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83D72E-D271-4E86-8D9F-F160D854D040}" type="slidenum">
              <a:rPr lang="fr-FR" smtClean="0"/>
              <a:t>‹N°›</a:t>
            </a:fld>
            <a:endParaRPr lang="fr-FR"/>
          </a:p>
        </p:txBody>
      </p:sp>
    </p:spTree>
    <p:extLst>
      <p:ext uri="{BB962C8B-B14F-4D97-AF65-F5344CB8AC3E}">
        <p14:creationId xmlns:p14="http://schemas.microsoft.com/office/powerpoint/2010/main" val="2424624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03DC456F-1777-48C0-A770-9FDC424399D7}" type="datetimeFigureOut">
              <a:rPr lang="fr-FR" smtClean="0"/>
              <a:t>15/06/2025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883D72E-D271-4E86-8D9F-F160D854D040}" type="slidenum">
              <a:rPr lang="fr-FR" smtClean="0"/>
              <a:t>‹N°›</a:t>
            </a:fld>
            <a:endParaRPr lang="fr-FR"/>
          </a:p>
        </p:txBody>
      </p:sp>
    </p:spTree>
    <p:extLst>
      <p:ext uri="{BB962C8B-B14F-4D97-AF65-F5344CB8AC3E}">
        <p14:creationId xmlns:p14="http://schemas.microsoft.com/office/powerpoint/2010/main" val="1850857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DC456F-1777-48C0-A770-9FDC424399D7}" type="datetimeFigureOut">
              <a:rPr lang="fr-FR" smtClean="0"/>
              <a:t>15/06/2025</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83D72E-D271-4E86-8D9F-F160D854D040}" type="slidenum">
              <a:rPr lang="fr-FR" smtClean="0"/>
              <a:t>‹N°›</a:t>
            </a:fld>
            <a:endParaRPr lang="fr-FR"/>
          </a:p>
        </p:txBody>
      </p:sp>
    </p:spTree>
    <p:extLst>
      <p:ext uri="{BB962C8B-B14F-4D97-AF65-F5344CB8AC3E}">
        <p14:creationId xmlns:p14="http://schemas.microsoft.com/office/powerpoint/2010/main" val="1076353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170592" y="5004715"/>
            <a:ext cx="3192127" cy="1053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0000"/>
              </a:lnSpc>
              <a:spcAft>
                <a:spcPts val="800"/>
              </a:spcAft>
            </a:pPr>
            <a:r>
              <a:rPr lang="fr-FR" sz="2000" i="1" u="sng" baseline="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Presented</a:t>
            </a:r>
            <a:r>
              <a:rPr lang="fr-FR" sz="2000" i="1" u="sng" baseline="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by:</a:t>
            </a:r>
            <a:endParaRPr lang="fr-FR" sz="2000" i="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0000"/>
              </a:lnSpc>
              <a:spcAft>
                <a:spcPts val="800"/>
              </a:spcAft>
            </a:pPr>
            <a:r>
              <a:rPr lang="fr-FR"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SABAR </a:t>
            </a:r>
            <a:r>
              <a:rPr lang="fr-FR" sz="2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Lebate</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fr-FR"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endParaRPr lang="fr-FR" sz="1100" dirty="0">
              <a:effectLst/>
              <a:ea typeface="Calibri" panose="020F0502020204030204" pitchFamily="34" charset="0"/>
              <a:cs typeface="Arial" panose="020B0604020202020204" pitchFamily="34" charset="0"/>
            </a:endParaRPr>
          </a:p>
        </p:txBody>
      </p:sp>
      <p:sp>
        <p:nvSpPr>
          <p:cNvPr id="11" name="Rectangle 10"/>
          <p:cNvSpPr/>
          <p:nvPr/>
        </p:nvSpPr>
        <p:spPr>
          <a:xfrm>
            <a:off x="8904849" y="4831830"/>
            <a:ext cx="3287151" cy="1168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0000"/>
              </a:lnSpc>
              <a:spcAft>
                <a:spcPts val="800"/>
              </a:spcAft>
            </a:pPr>
            <a:r>
              <a:rPr lang="fr-FR" sz="2000" i="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Under the </a:t>
            </a:r>
            <a:r>
              <a:rPr lang="fr-FR" sz="2000" i="1" u="sng"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supervsion</a:t>
            </a:r>
            <a:r>
              <a:rPr lang="fr-FR" sz="2000" i="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of</a:t>
            </a:r>
            <a:r>
              <a:rPr lang="fr-FR" sz="2000" i="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ctr" defTabSz="457200">
              <a:spcAft>
                <a:spcPts val="800"/>
              </a:spcAft>
              <a:defRPr/>
            </a:pPr>
            <a:r>
              <a:rPr lang="fr-FR" sz="2000" dirty="0">
                <a:solidFill>
                  <a:schemeClr val="tx1"/>
                </a:solidFill>
                <a:latin typeface="Times New Roman" panose="02020603050405020304" pitchFamily="18" charset="0"/>
                <a:cs typeface="Times New Roman" panose="02020603050405020304" pitchFamily="18" charset="0"/>
              </a:rPr>
              <a:t>M. SAIF</a:t>
            </a:r>
            <a:endParaRPr lang="fr-FR" sz="2000" kern="1200" dirty="0">
              <a:solidFill>
                <a:schemeClr val="tx1"/>
              </a:solidFill>
              <a:effectLst/>
              <a:latin typeface="Times New Roman" panose="02020603050405020304" pitchFamily="18" charset="0"/>
              <a:cs typeface="Times New Roman" panose="02020603050405020304" pitchFamily="18" charset="0"/>
            </a:endParaRPr>
          </a:p>
        </p:txBody>
      </p:sp>
      <p:sp>
        <p:nvSpPr>
          <p:cNvPr id="14" name="Rectangle 68"/>
          <p:cNvSpPr>
            <a:spLocks noChangeArrowheads="1"/>
          </p:cNvSpPr>
          <p:nvPr/>
        </p:nvSpPr>
        <p:spPr bwMode="auto">
          <a:xfrm>
            <a:off x="2881086" y="599228"/>
            <a:ext cx="6262913" cy="1649442"/>
          </a:xfrm>
          <a:prstGeom prst="rect">
            <a:avLst/>
          </a:prstGeom>
          <a:noFill/>
          <a:ln w="9525">
            <a:noFill/>
            <a:miter lim="800000"/>
            <a:headEnd/>
            <a:tailEnd/>
          </a:ln>
          <a:effectLst/>
        </p:spPr>
        <p:txBody>
          <a:bodyPr>
            <a:prstTxWarp prst="textNoShape">
              <a:avLst/>
            </a:prstTxWarp>
          </a:bodyPr>
          <a:lstStyle/>
          <a:p>
            <a:pPr marL="342900" indent="-342900" algn="ctr">
              <a:spcBef>
                <a:spcPct val="20000"/>
              </a:spcBef>
            </a:pPr>
            <a:endParaRPr lang="fr-FR" sz="3600" dirty="0">
              <a:solidFill>
                <a:srgbClr val="002060"/>
              </a:solidFill>
              <a:latin typeface="Times New Roman" panose="02020603050405020304" pitchFamily="18" charset="0"/>
              <a:cs typeface="Times New Roman" panose="02020603050405020304" pitchFamily="18" charset="0"/>
            </a:endParaRPr>
          </a:p>
        </p:txBody>
      </p:sp>
      <p:sp>
        <p:nvSpPr>
          <p:cNvPr id="15" name="Rectangle 44"/>
          <p:cNvSpPr>
            <a:spLocks noChangeArrowheads="1"/>
          </p:cNvSpPr>
          <p:nvPr/>
        </p:nvSpPr>
        <p:spPr bwMode="auto">
          <a:xfrm>
            <a:off x="2367156" y="2643085"/>
            <a:ext cx="7457686" cy="2037053"/>
          </a:xfrm>
          <a:prstGeom prst="rect">
            <a:avLst/>
          </a:prstGeom>
          <a:noFill/>
          <a:ln w="9525">
            <a:noFill/>
            <a:miter lim="800000"/>
            <a:headEnd/>
            <a:tailEnd/>
          </a:ln>
          <a:effectLst/>
        </p:spPr>
        <p:txBody>
          <a:bodyPr lIns="18000" tIns="0" rIns="18000" bIns="0">
            <a:prstTxWarp prst="textNoShape">
              <a:avLst/>
            </a:prstTxWarp>
          </a:bodyPr>
          <a:lstStyle/>
          <a:p>
            <a:pPr marL="160655" indent="-6350" algn="ctr">
              <a:lnSpc>
                <a:spcPct val="107000"/>
              </a:lnSpc>
              <a:spcAft>
                <a:spcPts val="475"/>
              </a:spcAft>
            </a:pPr>
            <a:endParaRPr lang="en-US" sz="3200" kern="100" dirty="0">
              <a:solidFill>
                <a:srgbClr val="000000"/>
              </a:solidFill>
              <a:latin typeface="Times New Roman" panose="02020603050405020304" pitchFamily="18" charset="0"/>
              <a:ea typeface="Times New Roman" panose="02020603050405020304" pitchFamily="18" charset="0"/>
            </a:endParaRPr>
          </a:p>
          <a:p>
            <a:pPr marL="160655" indent="-6350" algn="ctr">
              <a:lnSpc>
                <a:spcPct val="107000"/>
              </a:lnSpc>
              <a:spcAft>
                <a:spcPts val="475"/>
              </a:spcAft>
            </a:pPr>
            <a:r>
              <a:rPr lang="en-US" sz="3200" kern="100" dirty="0">
                <a:solidFill>
                  <a:srgbClr val="000000"/>
                </a:solidFill>
                <a:latin typeface="Times New Roman" panose="02020603050405020304" pitchFamily="18" charset="0"/>
                <a:ea typeface="Times New Roman" panose="02020603050405020304" pitchFamily="18" charset="0"/>
              </a:rPr>
              <a:t>SabarStor-simple E-Commerce Stor</a:t>
            </a:r>
            <a:endParaRPr lang="en-US" sz="3200" kern="100" dirty="0">
              <a:solidFill>
                <a:srgbClr val="000000"/>
              </a:solidFill>
              <a:effectLst/>
              <a:latin typeface="Times New Roman" panose="02020603050405020304" pitchFamily="18" charset="0"/>
              <a:ea typeface="Times New Roman" panose="02020603050405020304" pitchFamily="18" charset="0"/>
            </a:endParaRPr>
          </a:p>
        </p:txBody>
      </p:sp>
      <p:cxnSp>
        <p:nvCxnSpPr>
          <p:cNvPr id="16" name="Connecteur droit 15"/>
          <p:cNvCxnSpPr/>
          <p:nvPr/>
        </p:nvCxnSpPr>
        <p:spPr>
          <a:xfrm flipV="1">
            <a:off x="2171767" y="2618168"/>
            <a:ext cx="7815891"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V="1">
            <a:off x="2171767" y="4675949"/>
            <a:ext cx="7815891"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a:spLocks noChangeArrowheads="1"/>
          </p:cNvSpPr>
          <p:nvPr/>
        </p:nvSpPr>
        <p:spPr bwMode="auto">
          <a:xfrm>
            <a:off x="0" y="6385149"/>
            <a:ext cx="9144000" cy="406400"/>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31" name="Rectangle 30"/>
          <p:cNvSpPr>
            <a:spLocks noChangeArrowheads="1"/>
          </p:cNvSpPr>
          <p:nvPr/>
        </p:nvSpPr>
        <p:spPr bwMode="auto">
          <a:xfrm>
            <a:off x="0" y="6291210"/>
            <a:ext cx="12192000" cy="55080"/>
          </a:xfrm>
          <a:prstGeom prst="rect">
            <a:avLst/>
          </a:prstGeom>
          <a:solidFill>
            <a:srgbClr val="174A7C"/>
          </a:solidFill>
          <a:ln w="9525">
            <a:solidFill>
              <a:srgbClr val="002060"/>
            </a:solidFill>
            <a:miter lim="800000"/>
            <a:headEnd/>
            <a:tailEnd/>
          </a:ln>
          <a:effectLst/>
        </p:spPr>
        <p:txBody>
          <a:bodyPr wrap="none" anchor="ctr">
            <a:prstTxWarp prst="textNoShape">
              <a:avLst/>
            </a:prstTxWarp>
          </a:bodyPr>
          <a:lstStyle/>
          <a:p>
            <a:endParaRPr lang="fr-FR"/>
          </a:p>
        </p:txBody>
      </p:sp>
      <p:sp>
        <p:nvSpPr>
          <p:cNvPr id="37" name="Espace réservé du pied de page 5"/>
          <p:cNvSpPr txBox="1">
            <a:spLocks noGrp="1"/>
          </p:cNvSpPr>
          <p:nvPr/>
        </p:nvSpPr>
        <p:spPr bwMode="auto">
          <a:xfrm>
            <a:off x="200024" y="6332632"/>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
        <p:nvSpPr>
          <p:cNvPr id="39" name="Ellipse 38"/>
          <p:cNvSpPr/>
          <p:nvPr/>
        </p:nvSpPr>
        <p:spPr>
          <a:xfrm>
            <a:off x="9917613" y="6021273"/>
            <a:ext cx="1698344" cy="622717"/>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rgbClr val="002060"/>
              </a:solidFill>
            </a:endParaRPr>
          </a:p>
          <a:p>
            <a:pPr algn="ctr"/>
            <a:r>
              <a:rPr lang="fr-FR" b="1" dirty="0" err="1">
                <a:solidFill>
                  <a:srgbClr val="002060"/>
                </a:solidFill>
              </a:rPr>
              <a:t>Sabarstor</a:t>
            </a:r>
            <a:endParaRPr lang="fr-FR" b="1" dirty="0">
              <a:solidFill>
                <a:srgbClr val="002060"/>
              </a:solidFill>
            </a:endParaRPr>
          </a:p>
        </p:txBody>
      </p:sp>
      <p:cxnSp>
        <p:nvCxnSpPr>
          <p:cNvPr id="41" name="Connecteur droit 40"/>
          <p:cNvCxnSpPr/>
          <p:nvPr/>
        </p:nvCxnSpPr>
        <p:spPr>
          <a:xfrm flipV="1">
            <a:off x="9856335" y="6318750"/>
            <a:ext cx="1820900" cy="1484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8">
            <a:extLst>
              <a:ext uri="{FF2B5EF4-FFF2-40B4-BE49-F238E27FC236}">
                <a16:creationId xmlns:a16="http://schemas.microsoft.com/office/drawing/2014/main" id="{A38D0F5D-BE13-4D0A-C06E-B444E339B235}"/>
              </a:ext>
            </a:extLst>
          </p:cNvPr>
          <p:cNvPicPr/>
          <p:nvPr/>
        </p:nvPicPr>
        <p:blipFill>
          <a:blip r:embed="rId2"/>
          <a:stretch>
            <a:fillRect/>
          </a:stretch>
        </p:blipFill>
        <p:spPr>
          <a:xfrm>
            <a:off x="0" y="66451"/>
            <a:ext cx="3192127" cy="1290587"/>
          </a:xfrm>
          <a:prstGeom prst="rect">
            <a:avLst/>
          </a:prstGeom>
        </p:spPr>
      </p:pic>
      <p:pic>
        <p:nvPicPr>
          <p:cNvPr id="1026" name="Picture 2">
            <a:extLst>
              <a:ext uri="{FF2B5EF4-FFF2-40B4-BE49-F238E27FC236}">
                <a16:creationId xmlns:a16="http://schemas.microsoft.com/office/drawing/2014/main" id="{4A420DC9-2F93-624D-63E1-257BCBD8A2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8047" y="66451"/>
            <a:ext cx="3413953" cy="126663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BEB063D-8FD9-B76F-7CFA-5E1A704F06D0}"/>
              </a:ext>
            </a:extLst>
          </p:cNvPr>
          <p:cNvSpPr txBox="1"/>
          <p:nvPr/>
        </p:nvSpPr>
        <p:spPr>
          <a:xfrm>
            <a:off x="2730324" y="4890271"/>
            <a:ext cx="6099628" cy="960328"/>
          </a:xfrm>
          <a:prstGeom prst="rect">
            <a:avLst/>
          </a:prstGeom>
          <a:noFill/>
        </p:spPr>
        <p:txBody>
          <a:bodyPr wrap="square">
            <a:spAutoFit/>
          </a:bodyPr>
          <a:lstStyle/>
          <a:p>
            <a:pPr algn="ctr">
              <a:lnSpc>
                <a:spcPct val="150000"/>
              </a:lnSpc>
            </a:pPr>
            <a:r>
              <a:rPr lang="en-US" sz="2000" i="1" u="sng" dirty="0">
                <a:solidFill>
                  <a:srgbClr val="000000"/>
                </a:solidFill>
                <a:latin typeface="Times New Roman" panose="02020603050405020304" pitchFamily="18" charset="0"/>
                <a:cs typeface="Times New Roman" panose="02020603050405020304" pitchFamily="18" charset="0"/>
              </a:rPr>
              <a:t>Group</a:t>
            </a:r>
            <a:r>
              <a:rPr lang="en-US" dirty="0"/>
              <a:t>: </a:t>
            </a:r>
          </a:p>
          <a:p>
            <a:pPr>
              <a:lnSpc>
                <a:spcPct val="150000"/>
              </a:lnSpc>
            </a:pPr>
            <a:r>
              <a:rPr lang="en-US" sz="2000" i="1" dirty="0">
                <a:solidFill>
                  <a:srgbClr val="000000"/>
                </a:solidFill>
                <a:latin typeface="Times New Roman" panose="02020603050405020304" pitchFamily="18" charset="0"/>
                <a:cs typeface="Times New Roman" panose="02020603050405020304" pitchFamily="18" charset="0"/>
              </a:rPr>
              <a:t>                                    RIM-140930</a:t>
            </a:r>
          </a:p>
        </p:txBody>
      </p:sp>
    </p:spTree>
    <p:extLst>
      <p:ext uri="{BB962C8B-B14F-4D97-AF65-F5344CB8AC3E}">
        <p14:creationId xmlns:p14="http://schemas.microsoft.com/office/powerpoint/2010/main" val="169411122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5152E-5174-1CAC-EF71-A101455FCD42}"/>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1309CC31-DA1E-1C23-391D-A942CA0E3A06}"/>
              </a:ext>
            </a:extLst>
          </p:cNvPr>
          <p:cNvSpPr txBox="1"/>
          <p:nvPr/>
        </p:nvSpPr>
        <p:spPr>
          <a:xfrm>
            <a:off x="54120" y="244699"/>
            <a:ext cx="6114142"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Architecture</a:t>
            </a:r>
          </a:p>
        </p:txBody>
      </p:sp>
      <p:sp>
        <p:nvSpPr>
          <p:cNvPr id="20" name="Rectangle 19">
            <a:extLst>
              <a:ext uri="{FF2B5EF4-FFF2-40B4-BE49-F238E27FC236}">
                <a16:creationId xmlns:a16="http://schemas.microsoft.com/office/drawing/2014/main" id="{F109E21E-614B-5370-7DCD-E84BCFEFF8B3}"/>
              </a:ext>
            </a:extLst>
          </p:cNvPr>
          <p:cNvSpPr>
            <a:spLocks noChangeArrowheads="1"/>
          </p:cNvSpPr>
          <p:nvPr/>
        </p:nvSpPr>
        <p:spPr bwMode="auto">
          <a:xfrm>
            <a:off x="11250259"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8</a:t>
            </a:r>
          </a:p>
        </p:txBody>
      </p:sp>
      <p:sp>
        <p:nvSpPr>
          <p:cNvPr id="21" name="Rectangle 20">
            <a:extLst>
              <a:ext uri="{FF2B5EF4-FFF2-40B4-BE49-F238E27FC236}">
                <a16:creationId xmlns:a16="http://schemas.microsoft.com/office/drawing/2014/main" id="{2A63CBE9-CFE0-A91D-FE1F-203FF9346022}"/>
              </a:ext>
            </a:extLst>
          </p:cNvPr>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pic>
        <p:nvPicPr>
          <p:cNvPr id="7" name="Image 6" descr="Une image contenant texte, capture d’écran, diagramme, Police&#10;&#10;Le contenu généré par l’IA peut être incorrect.">
            <a:extLst>
              <a:ext uri="{FF2B5EF4-FFF2-40B4-BE49-F238E27FC236}">
                <a16:creationId xmlns:a16="http://schemas.microsoft.com/office/drawing/2014/main" id="{B83FB83E-6AB5-AC2A-1E3B-B3876DF43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20" y="767919"/>
            <a:ext cx="6353937" cy="5582081"/>
          </a:xfrm>
          <a:prstGeom prst="rect">
            <a:avLst/>
          </a:prstGeom>
        </p:spPr>
      </p:pic>
      <p:sp>
        <p:nvSpPr>
          <p:cNvPr id="5" name="ZoneTexte 4">
            <a:extLst>
              <a:ext uri="{FF2B5EF4-FFF2-40B4-BE49-F238E27FC236}">
                <a16:creationId xmlns:a16="http://schemas.microsoft.com/office/drawing/2014/main" id="{5A410CCD-17D5-153C-6875-46A99F7AD11B}"/>
              </a:ext>
            </a:extLst>
          </p:cNvPr>
          <p:cNvSpPr txBox="1"/>
          <p:nvPr/>
        </p:nvSpPr>
        <p:spPr>
          <a:xfrm>
            <a:off x="6574971" y="2012407"/>
            <a:ext cx="5413829" cy="2460738"/>
          </a:xfrm>
          <a:prstGeom prst="rect">
            <a:avLst/>
          </a:prstGeom>
          <a:noFill/>
        </p:spPr>
        <p:txBody>
          <a:bodyPr wrap="square">
            <a:spAutoFit/>
          </a:bodyPr>
          <a:lstStyle/>
          <a:p>
            <a:pPr algn="just">
              <a:lnSpc>
                <a:spcPct val="200000"/>
              </a:lnSpc>
            </a:pPr>
            <a:r>
              <a:rPr lang="en-US" sz="2000" dirty="0">
                <a:latin typeface="Times New Roman" panose="02020603050405020304" pitchFamily="18" charset="0"/>
                <a:cs typeface="Times New Roman" panose="02020603050405020304" pitchFamily="18" charset="0"/>
              </a:rPr>
              <a:t>The diagram illustrates the flow of data from the user to the backend, image storage, and final deployment using Docker and Render. The system follows a modular and scalable MVC architecture.</a:t>
            </a:r>
          </a:p>
        </p:txBody>
      </p:sp>
      <p:graphicFrame>
        <p:nvGraphicFramePr>
          <p:cNvPr id="8" name="Tableau 7">
            <a:extLst>
              <a:ext uri="{FF2B5EF4-FFF2-40B4-BE49-F238E27FC236}">
                <a16:creationId xmlns:a16="http://schemas.microsoft.com/office/drawing/2014/main" id="{A9D0F12A-FE96-8200-DC4D-6A67B64F7AB4}"/>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2" name="Espace réservé du pied de page 5">
            <a:extLst>
              <a:ext uri="{FF2B5EF4-FFF2-40B4-BE49-F238E27FC236}">
                <a16:creationId xmlns:a16="http://schemas.microsoft.com/office/drawing/2014/main" id="{04414077-1246-2C17-C5C2-6D79AB680D4D}"/>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332867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BFADA-D073-3410-BFB8-6AF3289E5D83}"/>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9CAFAB78-3CCE-514F-AA5B-D8DD83E7CA97}"/>
              </a:ext>
            </a:extLst>
          </p:cNvPr>
          <p:cNvSpPr txBox="1"/>
          <p:nvPr/>
        </p:nvSpPr>
        <p:spPr>
          <a:xfrm>
            <a:off x="-18143" y="257423"/>
            <a:ext cx="6114142"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Tools &amp; Technologies Used</a:t>
            </a:r>
          </a:p>
          <a:p>
            <a:endParaRPr lang="en-US" sz="2800" b="1"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B922187E-CD15-0C49-00D2-73FE79056AE8}"/>
              </a:ext>
            </a:extLst>
          </p:cNvPr>
          <p:cNvSpPr>
            <a:spLocks noChangeArrowheads="1"/>
          </p:cNvSpPr>
          <p:nvPr/>
        </p:nvSpPr>
        <p:spPr bwMode="auto">
          <a:xfrm>
            <a:off x="11250259"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9</a:t>
            </a:r>
          </a:p>
        </p:txBody>
      </p:sp>
      <p:sp>
        <p:nvSpPr>
          <p:cNvPr id="21" name="Rectangle 20">
            <a:extLst>
              <a:ext uri="{FF2B5EF4-FFF2-40B4-BE49-F238E27FC236}">
                <a16:creationId xmlns:a16="http://schemas.microsoft.com/office/drawing/2014/main" id="{257EFD15-6542-86BD-E66C-272C3B36F9B3}"/>
              </a:ext>
            </a:extLst>
          </p:cNvPr>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sp>
        <p:nvSpPr>
          <p:cNvPr id="13" name="ZoneTexte 12">
            <a:extLst>
              <a:ext uri="{FF2B5EF4-FFF2-40B4-BE49-F238E27FC236}">
                <a16:creationId xmlns:a16="http://schemas.microsoft.com/office/drawing/2014/main" id="{4796B058-626D-F10F-3D1A-06CA218A6233}"/>
              </a:ext>
            </a:extLst>
          </p:cNvPr>
          <p:cNvSpPr txBox="1"/>
          <p:nvPr/>
        </p:nvSpPr>
        <p:spPr>
          <a:xfrm>
            <a:off x="5693229" y="626978"/>
            <a:ext cx="6498769" cy="585955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Frontend (Templates): </a:t>
            </a:r>
            <a:r>
              <a:rPr lang="en-US" dirty="0">
                <a:latin typeface="Times New Roman" panose="02020603050405020304" pitchFamily="18" charset="0"/>
                <a:cs typeface="Times New Roman" panose="02020603050405020304" pitchFamily="18" charset="0"/>
              </a:rPr>
              <a:t>using Django Templates + Bootstrap 5 RTL for a responsive interface in Arabic.</a:t>
            </a:r>
          </a:p>
          <a:p>
            <a:pPr marL="285750" indent="-285750">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Backend (Django): </a:t>
            </a:r>
            <a:r>
              <a:rPr lang="en-US" dirty="0">
                <a:latin typeface="Times New Roman" panose="02020603050405020304" pitchFamily="18" charset="0"/>
                <a:cs typeface="Times New Roman" panose="02020603050405020304" pitchFamily="18" charset="0"/>
              </a:rPr>
              <a:t>manage programming logic, databases, login, and shopping cart.</a:t>
            </a:r>
          </a:p>
          <a:p>
            <a:pPr marL="285750" indent="-285750">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Database (SQLite): </a:t>
            </a:r>
            <a:r>
              <a:rPr lang="en-US" dirty="0">
                <a:latin typeface="Times New Roman" panose="02020603050405020304" pitchFamily="18" charset="0"/>
                <a:cs typeface="Times New Roman" panose="02020603050405020304" pitchFamily="18" charset="0"/>
              </a:rPr>
              <a:t>to save data of users, products, categories (in the development environment).</a:t>
            </a:r>
          </a:p>
          <a:p>
            <a:pPr marL="285750" indent="-285750">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Cloudinary: </a:t>
            </a:r>
            <a:r>
              <a:rPr lang="en-US" dirty="0">
                <a:latin typeface="Times New Roman" panose="02020603050405020304" pitchFamily="18" charset="0"/>
                <a:cs typeface="Times New Roman" panose="02020603050405020304" pitchFamily="18" charset="0"/>
              </a:rPr>
              <a:t>to store product images in a professional cloud way.</a:t>
            </a:r>
          </a:p>
          <a:p>
            <a:pPr marL="285750" indent="-285750">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Docker &amp; Docker Compose: </a:t>
            </a:r>
            <a:r>
              <a:rPr lang="en-US" dirty="0">
                <a:latin typeface="Times New Roman" panose="02020603050405020304" pitchFamily="18" charset="0"/>
                <a:cs typeface="Times New Roman" panose="02020603050405020304" pitchFamily="18" charset="0"/>
              </a:rPr>
              <a:t>to facilitate the operation of the project in different environments without problems.</a:t>
            </a:r>
          </a:p>
          <a:p>
            <a:pPr marL="285750" indent="-285750">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Render: </a:t>
            </a:r>
            <a:r>
              <a:rPr lang="en-US" dirty="0">
                <a:latin typeface="Times New Roman" panose="02020603050405020304" pitchFamily="18" charset="0"/>
                <a:cs typeface="Times New Roman" panose="02020603050405020304" pitchFamily="18" charset="0"/>
              </a:rPr>
              <a:t>for direct publication of the application on the internet.</a:t>
            </a:r>
          </a:p>
          <a:p>
            <a:pPr marL="285750" indent="-285750">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.env + .</a:t>
            </a:r>
            <a:r>
              <a:rPr lang="en-US" dirty="0" err="1">
                <a:solidFill>
                  <a:srgbClr val="FF0000"/>
                </a:solidFill>
                <a:latin typeface="Times New Roman" panose="02020603050405020304" pitchFamily="18" charset="0"/>
                <a:cs typeface="Times New Roman" panose="02020603050405020304" pitchFamily="18" charset="0"/>
              </a:rPr>
              <a:t>gitignore</a:t>
            </a:r>
            <a:r>
              <a:rPr lang="en-US" dirty="0">
                <a:latin typeface="Times New Roman" panose="02020603050405020304" pitchFamily="18" charset="0"/>
                <a:cs typeface="Times New Roman" panose="02020603050405020304" pitchFamily="18" charset="0"/>
              </a:rPr>
              <a:t>: To hide sensitive data such as passwords and API keys.</a:t>
            </a:r>
          </a:p>
          <a:p>
            <a:pPr marL="285750" indent="-285750">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Logging: </a:t>
            </a:r>
            <a:r>
              <a:rPr lang="en-US" dirty="0">
                <a:latin typeface="Times New Roman" panose="02020603050405020304" pitchFamily="18" charset="0"/>
                <a:cs typeface="Times New Roman" panose="02020603050405020304" pitchFamily="18" charset="0"/>
              </a:rPr>
              <a:t>To record important activities such as entry, exit and requests.</a:t>
            </a:r>
          </a:p>
        </p:txBody>
      </p:sp>
      <p:pic>
        <p:nvPicPr>
          <p:cNvPr id="15" name="Image 14" descr="Une image contenant texte, capture d’écran, Police&#10;&#10;Le contenu généré par l’IA peut être incorrect.">
            <a:extLst>
              <a:ext uri="{FF2B5EF4-FFF2-40B4-BE49-F238E27FC236}">
                <a16:creationId xmlns:a16="http://schemas.microsoft.com/office/drawing/2014/main" id="{5D7F3E42-8B5B-6DF6-19E0-08863FF2F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250"/>
            <a:ext cx="5762171" cy="5534903"/>
          </a:xfrm>
          <a:prstGeom prst="rect">
            <a:avLst/>
          </a:prstGeom>
        </p:spPr>
      </p:pic>
      <p:graphicFrame>
        <p:nvGraphicFramePr>
          <p:cNvPr id="19" name="Tableau 18">
            <a:extLst>
              <a:ext uri="{FF2B5EF4-FFF2-40B4-BE49-F238E27FC236}">
                <a16:creationId xmlns:a16="http://schemas.microsoft.com/office/drawing/2014/main" id="{39D4196B-358E-1769-77A0-3A9EE4FC34A7}"/>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2" name="Espace réservé du pied de page 5">
            <a:extLst>
              <a:ext uri="{FF2B5EF4-FFF2-40B4-BE49-F238E27FC236}">
                <a16:creationId xmlns:a16="http://schemas.microsoft.com/office/drawing/2014/main" id="{FA7A7A87-2E51-2E86-0D05-D6D6F1340203}"/>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22819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1000"/>
                                        <p:tgtEl>
                                          <p:spTgt spid="13">
                                            <p:txEl>
                                              <p:pRg st="0" end="0"/>
                                            </p:txEl>
                                          </p:spTgt>
                                        </p:tgtEl>
                                      </p:cBhvr>
                                    </p:animEffect>
                                    <p:anim calcmode="lin" valueType="num">
                                      <p:cBhvr>
                                        <p:cTn id="16"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1000"/>
                                        <p:tgtEl>
                                          <p:spTgt spid="13">
                                            <p:txEl>
                                              <p:pRg st="1" end="1"/>
                                            </p:txEl>
                                          </p:spTgt>
                                        </p:tgtEl>
                                      </p:cBhvr>
                                    </p:animEffect>
                                    <p:anim calcmode="lin" valueType="num">
                                      <p:cBhvr>
                                        <p:cTn id="23"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xEl>
                                              <p:pRg st="2" end="2"/>
                                            </p:txEl>
                                          </p:spTgt>
                                        </p:tgtEl>
                                        <p:attrNameLst>
                                          <p:attrName>style.visibility</p:attrName>
                                        </p:attrNameLst>
                                      </p:cBhvr>
                                      <p:to>
                                        <p:strVal val="visible"/>
                                      </p:to>
                                    </p:set>
                                    <p:animEffect transition="in" filter="fade">
                                      <p:cBhvr>
                                        <p:cTn id="29" dur="1000"/>
                                        <p:tgtEl>
                                          <p:spTgt spid="13">
                                            <p:txEl>
                                              <p:pRg st="2" end="2"/>
                                            </p:txEl>
                                          </p:spTgt>
                                        </p:tgtEl>
                                      </p:cBhvr>
                                    </p:animEffect>
                                    <p:anim calcmode="lin" valueType="num">
                                      <p:cBhvr>
                                        <p:cTn id="30"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3">
                                            <p:txEl>
                                              <p:pRg st="3" end="3"/>
                                            </p:txEl>
                                          </p:spTgt>
                                        </p:tgtEl>
                                        <p:attrNameLst>
                                          <p:attrName>style.visibility</p:attrName>
                                        </p:attrNameLst>
                                      </p:cBhvr>
                                      <p:to>
                                        <p:strVal val="visible"/>
                                      </p:to>
                                    </p:set>
                                    <p:animEffect transition="in" filter="fade">
                                      <p:cBhvr>
                                        <p:cTn id="36" dur="1000"/>
                                        <p:tgtEl>
                                          <p:spTgt spid="13">
                                            <p:txEl>
                                              <p:pRg st="3" end="3"/>
                                            </p:txEl>
                                          </p:spTgt>
                                        </p:tgtEl>
                                      </p:cBhvr>
                                    </p:animEffect>
                                    <p:anim calcmode="lin" valueType="num">
                                      <p:cBhvr>
                                        <p:cTn id="37"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xEl>
                                              <p:pRg st="4" end="4"/>
                                            </p:txEl>
                                          </p:spTgt>
                                        </p:tgtEl>
                                        <p:attrNameLst>
                                          <p:attrName>style.visibility</p:attrName>
                                        </p:attrNameLst>
                                      </p:cBhvr>
                                      <p:to>
                                        <p:strVal val="visible"/>
                                      </p:to>
                                    </p:set>
                                    <p:animEffect transition="in" filter="fade">
                                      <p:cBhvr>
                                        <p:cTn id="43" dur="1000"/>
                                        <p:tgtEl>
                                          <p:spTgt spid="13">
                                            <p:txEl>
                                              <p:pRg st="4" end="4"/>
                                            </p:txEl>
                                          </p:spTgt>
                                        </p:tgtEl>
                                      </p:cBhvr>
                                    </p:animEffect>
                                    <p:anim calcmode="lin" valueType="num">
                                      <p:cBhvr>
                                        <p:cTn id="44"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3">
                                            <p:txEl>
                                              <p:pRg st="5" end="5"/>
                                            </p:txEl>
                                          </p:spTgt>
                                        </p:tgtEl>
                                        <p:attrNameLst>
                                          <p:attrName>style.visibility</p:attrName>
                                        </p:attrNameLst>
                                      </p:cBhvr>
                                      <p:to>
                                        <p:strVal val="visible"/>
                                      </p:to>
                                    </p:set>
                                    <p:animEffect transition="in" filter="fade">
                                      <p:cBhvr>
                                        <p:cTn id="50" dur="1000"/>
                                        <p:tgtEl>
                                          <p:spTgt spid="13">
                                            <p:txEl>
                                              <p:pRg st="5" end="5"/>
                                            </p:txEl>
                                          </p:spTgt>
                                        </p:tgtEl>
                                      </p:cBhvr>
                                    </p:animEffect>
                                    <p:anim calcmode="lin" valueType="num">
                                      <p:cBhvr>
                                        <p:cTn id="51"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52"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3">
                                            <p:txEl>
                                              <p:pRg st="6" end="6"/>
                                            </p:txEl>
                                          </p:spTgt>
                                        </p:tgtEl>
                                        <p:attrNameLst>
                                          <p:attrName>style.visibility</p:attrName>
                                        </p:attrNameLst>
                                      </p:cBhvr>
                                      <p:to>
                                        <p:strVal val="visible"/>
                                      </p:to>
                                    </p:set>
                                    <p:animEffect transition="in" filter="fade">
                                      <p:cBhvr>
                                        <p:cTn id="57" dur="1000"/>
                                        <p:tgtEl>
                                          <p:spTgt spid="13">
                                            <p:txEl>
                                              <p:pRg st="6" end="6"/>
                                            </p:txEl>
                                          </p:spTgt>
                                        </p:tgtEl>
                                      </p:cBhvr>
                                    </p:animEffect>
                                    <p:anim calcmode="lin" valueType="num">
                                      <p:cBhvr>
                                        <p:cTn id="58"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1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3">
                                            <p:txEl>
                                              <p:pRg st="7" end="7"/>
                                            </p:txEl>
                                          </p:spTgt>
                                        </p:tgtEl>
                                        <p:attrNameLst>
                                          <p:attrName>style.visibility</p:attrName>
                                        </p:attrNameLst>
                                      </p:cBhvr>
                                      <p:to>
                                        <p:strVal val="visible"/>
                                      </p:to>
                                    </p:set>
                                    <p:animEffect transition="in" filter="fade">
                                      <p:cBhvr>
                                        <p:cTn id="64" dur="1000"/>
                                        <p:tgtEl>
                                          <p:spTgt spid="13">
                                            <p:txEl>
                                              <p:pRg st="7" end="7"/>
                                            </p:txEl>
                                          </p:spTgt>
                                        </p:tgtEl>
                                      </p:cBhvr>
                                    </p:animEffect>
                                    <p:anim calcmode="lin" valueType="num">
                                      <p:cBhvr>
                                        <p:cTn id="65" dur="1000" fill="hold"/>
                                        <p:tgtEl>
                                          <p:spTgt spid="13">
                                            <p:txEl>
                                              <p:pRg st="7" end="7"/>
                                            </p:txEl>
                                          </p:spTgt>
                                        </p:tgtEl>
                                        <p:attrNameLst>
                                          <p:attrName>ppt_x</p:attrName>
                                        </p:attrNameLst>
                                      </p:cBhvr>
                                      <p:tavLst>
                                        <p:tav tm="0">
                                          <p:val>
                                            <p:strVal val="#ppt_x"/>
                                          </p:val>
                                        </p:tav>
                                        <p:tav tm="100000">
                                          <p:val>
                                            <p:strVal val="#ppt_x"/>
                                          </p:val>
                                        </p:tav>
                                      </p:tavLst>
                                    </p:anim>
                                    <p:anim calcmode="lin" valueType="num">
                                      <p:cBhvr>
                                        <p:cTn id="66" dur="1000" fill="hold"/>
                                        <p:tgtEl>
                                          <p:spTgt spid="1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F24FC-1603-59B0-FE1A-8F3F8E965839}"/>
            </a:ext>
          </a:extLst>
        </p:cNvPr>
        <p:cNvGrpSpPr/>
        <p:nvPr/>
      </p:nvGrpSpPr>
      <p:grpSpPr>
        <a:xfrm>
          <a:off x="0" y="0"/>
          <a:ext cx="0" cy="0"/>
          <a:chOff x="0" y="0"/>
          <a:chExt cx="0" cy="0"/>
        </a:xfrm>
      </p:grpSpPr>
      <p:sp>
        <p:nvSpPr>
          <p:cNvPr id="2" name="Rectangle 27">
            <a:extLst>
              <a:ext uri="{FF2B5EF4-FFF2-40B4-BE49-F238E27FC236}">
                <a16:creationId xmlns:a16="http://schemas.microsoft.com/office/drawing/2014/main" id="{2F9F6FA9-E4E6-B498-CF77-82090AFDAFCD}"/>
              </a:ext>
            </a:extLst>
          </p:cNvPr>
          <p:cNvSpPr>
            <a:spLocks noChangeArrowheads="1"/>
          </p:cNvSpPr>
          <p:nvPr/>
        </p:nvSpPr>
        <p:spPr bwMode="auto">
          <a:xfrm>
            <a:off x="8532816" y="6518275"/>
            <a:ext cx="814916" cy="304800"/>
          </a:xfrm>
          <a:prstGeom prst="rect">
            <a:avLst/>
          </a:prstGeom>
          <a:noFill/>
          <a:ln w="9525">
            <a:noFill/>
            <a:miter lim="800000"/>
            <a:headEnd/>
            <a:tailEnd/>
          </a:ln>
          <a:effectLst/>
        </p:spPr>
        <p:txBody>
          <a:bodyPr>
            <a:prstTxWarp prst="textNoShape">
              <a:avLst/>
            </a:prstTxWarp>
          </a:bodyPr>
          <a:lstStyle/>
          <a:p>
            <a:pPr algn="r"/>
            <a:fld id="{CA12BCAA-488F-1746-BD84-CC24C817D503}" type="slidenum">
              <a:rPr lang="fr-FR" sz="1200" b="1">
                <a:solidFill>
                  <a:srgbClr val="1E4C7C"/>
                </a:solidFill>
                <a:latin typeface="Arial" charset="0"/>
              </a:rPr>
              <a:pPr algn="r"/>
              <a:t>12</a:t>
            </a:fld>
            <a:endParaRPr lang="fr-FR" sz="1200" b="1" dirty="0">
              <a:solidFill>
                <a:srgbClr val="1E4C7C"/>
              </a:solidFill>
              <a:latin typeface="Arial" charset="0"/>
            </a:endParaRPr>
          </a:p>
        </p:txBody>
      </p:sp>
      <p:sp>
        <p:nvSpPr>
          <p:cNvPr id="4" name="Rectangle 3">
            <a:extLst>
              <a:ext uri="{FF2B5EF4-FFF2-40B4-BE49-F238E27FC236}">
                <a16:creationId xmlns:a16="http://schemas.microsoft.com/office/drawing/2014/main" id="{8096815D-837B-EC1C-4AD5-B7C684432601}"/>
              </a:ext>
            </a:extLst>
          </p:cNvPr>
          <p:cNvSpPr>
            <a:spLocks noChangeArrowheads="1"/>
          </p:cNvSpPr>
          <p:nvPr/>
        </p:nvSpPr>
        <p:spPr bwMode="auto">
          <a:xfrm>
            <a:off x="0" y="6508756"/>
            <a:ext cx="12191998" cy="358775"/>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5" name="Rectangle 4">
            <a:extLst>
              <a:ext uri="{FF2B5EF4-FFF2-40B4-BE49-F238E27FC236}">
                <a16:creationId xmlns:a16="http://schemas.microsoft.com/office/drawing/2014/main" id="{3853BDFC-46B3-D12A-1E95-5C4E730ECA2C}"/>
              </a:ext>
            </a:extLst>
          </p:cNvPr>
          <p:cNvSpPr>
            <a:spLocks noChangeArrowheads="1"/>
          </p:cNvSpPr>
          <p:nvPr/>
        </p:nvSpPr>
        <p:spPr bwMode="auto">
          <a:xfrm>
            <a:off x="0" y="6461125"/>
            <a:ext cx="12191998" cy="406400"/>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dirty="0"/>
          </a:p>
        </p:txBody>
      </p:sp>
      <p:sp>
        <p:nvSpPr>
          <p:cNvPr id="6" name="Rectangle 5">
            <a:extLst>
              <a:ext uri="{FF2B5EF4-FFF2-40B4-BE49-F238E27FC236}">
                <a16:creationId xmlns:a16="http://schemas.microsoft.com/office/drawing/2014/main" id="{20740EB1-B9E1-634C-100C-AF7C6294D2D1}"/>
              </a:ext>
            </a:extLst>
          </p:cNvPr>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sp>
        <p:nvSpPr>
          <p:cNvPr id="10" name="Ellipse 9">
            <a:extLst>
              <a:ext uri="{FF2B5EF4-FFF2-40B4-BE49-F238E27FC236}">
                <a16:creationId xmlns:a16="http://schemas.microsoft.com/office/drawing/2014/main" id="{029A6509-6FB2-7C9E-443D-EBCD0B9395E7}"/>
              </a:ext>
            </a:extLst>
          </p:cNvPr>
          <p:cNvSpPr/>
          <p:nvPr/>
        </p:nvSpPr>
        <p:spPr>
          <a:xfrm>
            <a:off x="107950" y="6634698"/>
            <a:ext cx="122767" cy="92075"/>
          </a:xfrm>
          <a:prstGeom prst="ellipse">
            <a:avLst/>
          </a:prstGeom>
          <a:solidFill>
            <a:srgbClr val="174A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1800"/>
          </a:p>
        </p:txBody>
      </p:sp>
      <p:sp>
        <p:nvSpPr>
          <p:cNvPr id="20" name="Rectangle 19">
            <a:extLst>
              <a:ext uri="{FF2B5EF4-FFF2-40B4-BE49-F238E27FC236}">
                <a16:creationId xmlns:a16="http://schemas.microsoft.com/office/drawing/2014/main" id="{903BD799-250E-DEF8-8FFD-DD8F80966485}"/>
              </a:ext>
            </a:extLst>
          </p:cNvPr>
          <p:cNvSpPr>
            <a:spLocks noChangeArrowheads="1"/>
          </p:cNvSpPr>
          <p:nvPr/>
        </p:nvSpPr>
        <p:spPr bwMode="auto">
          <a:xfrm>
            <a:off x="11250259"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10</a:t>
            </a:r>
          </a:p>
        </p:txBody>
      </p:sp>
      <p:sp>
        <p:nvSpPr>
          <p:cNvPr id="7" name="ZoneTexte 6">
            <a:extLst>
              <a:ext uri="{FF2B5EF4-FFF2-40B4-BE49-F238E27FC236}">
                <a16:creationId xmlns:a16="http://schemas.microsoft.com/office/drawing/2014/main" id="{0393D767-6982-63F5-042D-09276B0619AE}"/>
              </a:ext>
            </a:extLst>
          </p:cNvPr>
          <p:cNvSpPr txBox="1"/>
          <p:nvPr/>
        </p:nvSpPr>
        <p:spPr>
          <a:xfrm>
            <a:off x="107950" y="530212"/>
            <a:ext cx="6114142"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Testing</a:t>
            </a:r>
          </a:p>
        </p:txBody>
      </p:sp>
      <p:sp>
        <p:nvSpPr>
          <p:cNvPr id="9" name="ZoneTexte 8">
            <a:extLst>
              <a:ext uri="{FF2B5EF4-FFF2-40B4-BE49-F238E27FC236}">
                <a16:creationId xmlns:a16="http://schemas.microsoft.com/office/drawing/2014/main" id="{DC71AB4C-1614-D219-154B-5DBDDC3F851C}"/>
              </a:ext>
            </a:extLst>
          </p:cNvPr>
          <p:cNvSpPr txBox="1"/>
          <p:nvPr/>
        </p:nvSpPr>
        <p:spPr>
          <a:xfrm>
            <a:off x="181659" y="1177786"/>
            <a:ext cx="8351157" cy="4439933"/>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User registration and login: </a:t>
            </a:r>
            <a:r>
              <a:rPr lang="en-US" dirty="0">
                <a:latin typeface="Times New Roman" panose="02020603050405020304" pitchFamily="18" charset="0"/>
                <a:cs typeface="Times New Roman" panose="02020603050405020304" pitchFamily="18" charset="0"/>
              </a:rPr>
              <a:t>Registration and entry forms using true and false data have been successfully tested.	</a:t>
            </a: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 </a:t>
            </a:r>
            <a:r>
              <a:rPr lang="en-US" dirty="0">
                <a:solidFill>
                  <a:srgbClr val="FF0000"/>
                </a:solidFill>
                <a:latin typeface="Times New Roman" panose="02020603050405020304" pitchFamily="18" charset="0"/>
                <a:cs typeface="Times New Roman" panose="02020603050405020304" pitchFamily="18" charset="0"/>
              </a:rPr>
              <a:t>Log out: </a:t>
            </a:r>
            <a:r>
              <a:rPr lang="en-US" dirty="0">
                <a:latin typeface="Times New Roman" panose="02020603050405020304" pitchFamily="18" charset="0"/>
                <a:cs typeface="Times New Roman" panose="02020603050405020304" pitchFamily="18" charset="0"/>
              </a:rPr>
              <a:t>It was confirmed that the logout process was working and the user was redirected to the appropriate page.	</a:t>
            </a: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 </a:t>
            </a:r>
            <a:r>
              <a:rPr lang="en-US" dirty="0">
                <a:solidFill>
                  <a:srgbClr val="FF0000"/>
                </a:solidFill>
                <a:latin typeface="Times New Roman" panose="02020603050405020304" pitchFamily="18" charset="0"/>
                <a:cs typeface="Times New Roman" panose="02020603050405020304" pitchFamily="18" charset="0"/>
              </a:rPr>
              <a:t>Shopping cart: </a:t>
            </a:r>
            <a:r>
              <a:rPr lang="en-US" dirty="0">
                <a:latin typeface="Times New Roman" panose="02020603050405020304" pitchFamily="18" charset="0"/>
                <a:cs typeface="Times New Roman" panose="02020603050405020304" pitchFamily="18" charset="0"/>
              </a:rPr>
              <a:t>Adding and deleting products from the basket, storing them according to each user was tested.</a:t>
            </a: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@login_required: </a:t>
            </a:r>
            <a:r>
              <a:rPr lang="en-US" dirty="0">
                <a:latin typeface="Times New Roman" panose="02020603050405020304" pitchFamily="18" charset="0"/>
                <a:cs typeface="Times New Roman" panose="02020603050405020304" pitchFamily="18" charset="0"/>
              </a:rPr>
              <a:t>Sensitive pages have been protected and made sure that unregistered users do not access them.</a:t>
            </a:r>
          </a:p>
        </p:txBody>
      </p:sp>
      <p:graphicFrame>
        <p:nvGraphicFramePr>
          <p:cNvPr id="16" name="Tableau 15">
            <a:extLst>
              <a:ext uri="{FF2B5EF4-FFF2-40B4-BE49-F238E27FC236}">
                <a16:creationId xmlns:a16="http://schemas.microsoft.com/office/drawing/2014/main" id="{638AAB0B-33FF-05A2-74DF-C1B838F06DCC}"/>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3" name="Espace réservé du pied de page 5">
            <a:extLst>
              <a:ext uri="{FF2B5EF4-FFF2-40B4-BE49-F238E27FC236}">
                <a16:creationId xmlns:a16="http://schemas.microsoft.com/office/drawing/2014/main" id="{D478172F-96E1-4FA0-ADFA-65AFAAC1BD8E}"/>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157357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p:cTn id="14"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 calcmode="lin" valueType="num">
                                      <p:cBhvr>
                                        <p:cTn id="21"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 calcmode="lin" valueType="num">
                                      <p:cBhvr>
                                        <p:cTn id="28"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7"/>
          <p:cNvSpPr>
            <a:spLocks noChangeArrowheads="1"/>
          </p:cNvSpPr>
          <p:nvPr/>
        </p:nvSpPr>
        <p:spPr bwMode="auto">
          <a:xfrm>
            <a:off x="8532816" y="6518275"/>
            <a:ext cx="814916" cy="304800"/>
          </a:xfrm>
          <a:prstGeom prst="rect">
            <a:avLst/>
          </a:prstGeom>
          <a:noFill/>
          <a:ln w="9525">
            <a:noFill/>
            <a:miter lim="800000"/>
            <a:headEnd/>
            <a:tailEnd/>
          </a:ln>
          <a:effectLst/>
        </p:spPr>
        <p:txBody>
          <a:bodyPr>
            <a:prstTxWarp prst="textNoShape">
              <a:avLst/>
            </a:prstTxWarp>
          </a:bodyPr>
          <a:lstStyle/>
          <a:p>
            <a:pPr algn="r"/>
            <a:fld id="{CA12BCAA-488F-1746-BD84-CC24C817D503}" type="slidenum">
              <a:rPr lang="fr-FR" sz="1200" b="1">
                <a:solidFill>
                  <a:srgbClr val="1E4C7C"/>
                </a:solidFill>
                <a:latin typeface="Arial" charset="0"/>
              </a:rPr>
              <a:pPr algn="r"/>
              <a:t>13</a:t>
            </a:fld>
            <a:endParaRPr lang="fr-FR" sz="1200" b="1" dirty="0">
              <a:solidFill>
                <a:srgbClr val="1E4C7C"/>
              </a:solidFill>
              <a:latin typeface="Arial" charset="0"/>
            </a:endParaRPr>
          </a:p>
        </p:txBody>
      </p:sp>
      <p:sp>
        <p:nvSpPr>
          <p:cNvPr id="4" name="Rectangle 3"/>
          <p:cNvSpPr>
            <a:spLocks noChangeArrowheads="1"/>
          </p:cNvSpPr>
          <p:nvPr/>
        </p:nvSpPr>
        <p:spPr bwMode="auto">
          <a:xfrm>
            <a:off x="0" y="6508756"/>
            <a:ext cx="12191998" cy="358775"/>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5" name="Rectangle 4"/>
          <p:cNvSpPr>
            <a:spLocks noChangeArrowheads="1"/>
          </p:cNvSpPr>
          <p:nvPr/>
        </p:nvSpPr>
        <p:spPr bwMode="auto">
          <a:xfrm>
            <a:off x="0" y="6461125"/>
            <a:ext cx="12191998" cy="406400"/>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6" name="Rectangle 5"/>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sp>
        <p:nvSpPr>
          <p:cNvPr id="10" name="Ellipse 9"/>
          <p:cNvSpPr/>
          <p:nvPr/>
        </p:nvSpPr>
        <p:spPr>
          <a:xfrm>
            <a:off x="107950" y="6634698"/>
            <a:ext cx="122767" cy="92075"/>
          </a:xfrm>
          <a:prstGeom prst="ellipse">
            <a:avLst/>
          </a:prstGeom>
          <a:solidFill>
            <a:srgbClr val="174A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1800"/>
          </a:p>
        </p:txBody>
      </p:sp>
      <p:sp>
        <p:nvSpPr>
          <p:cNvPr id="13" name="Oval 72"/>
          <p:cNvSpPr>
            <a:spLocks noChangeAspect="1" noChangeArrowheads="1"/>
          </p:cNvSpPr>
          <p:nvPr/>
        </p:nvSpPr>
        <p:spPr bwMode="auto">
          <a:xfrm>
            <a:off x="154878" y="-6897"/>
            <a:ext cx="1005417" cy="754063"/>
          </a:xfrm>
          <a:prstGeom prst="ellipse">
            <a:avLst/>
          </a:prstGeom>
          <a:solidFill>
            <a:schemeClr val="bg1"/>
          </a:solidFill>
          <a:ln w="9525">
            <a:noFill/>
            <a:round/>
            <a:headEnd/>
            <a:tailEnd/>
          </a:ln>
          <a:effectLst/>
        </p:spPr>
        <p:txBody>
          <a:bodyPr wrap="none" anchor="ctr">
            <a:prstTxWarp prst="textNoShape">
              <a:avLst/>
            </a:prstTxWarp>
          </a:bodyPr>
          <a:lstStyle/>
          <a:p>
            <a:pPr algn="ctr"/>
            <a:endParaRPr lang="fr-FR" sz="4800" b="1" dirty="0">
              <a:solidFill>
                <a:schemeClr val="tx2"/>
              </a:solidFill>
              <a:latin typeface="Arial Black"/>
              <a:cs typeface="Arial Black"/>
            </a:endParaRPr>
          </a:p>
        </p:txBody>
      </p:sp>
      <p:sp>
        <p:nvSpPr>
          <p:cNvPr id="22" name="Rectangle 21"/>
          <p:cNvSpPr>
            <a:spLocks noChangeArrowheads="1"/>
          </p:cNvSpPr>
          <p:nvPr/>
        </p:nvSpPr>
        <p:spPr bwMode="auto">
          <a:xfrm>
            <a:off x="11250259"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11</a:t>
            </a:r>
          </a:p>
        </p:txBody>
      </p:sp>
      <p:sp>
        <p:nvSpPr>
          <p:cNvPr id="8" name="ZoneTexte 7">
            <a:extLst>
              <a:ext uri="{FF2B5EF4-FFF2-40B4-BE49-F238E27FC236}">
                <a16:creationId xmlns:a16="http://schemas.microsoft.com/office/drawing/2014/main" id="{2B6BDAC9-D58C-8972-533B-98B1D626A44F}"/>
              </a:ext>
            </a:extLst>
          </p:cNvPr>
          <p:cNvSpPr txBox="1"/>
          <p:nvPr/>
        </p:nvSpPr>
        <p:spPr>
          <a:xfrm>
            <a:off x="107950" y="298280"/>
            <a:ext cx="6243402"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Live Demo</a:t>
            </a:r>
          </a:p>
        </p:txBody>
      </p:sp>
      <p:sp>
        <p:nvSpPr>
          <p:cNvPr id="9" name="ZoneTexte 8">
            <a:extLst>
              <a:ext uri="{FF2B5EF4-FFF2-40B4-BE49-F238E27FC236}">
                <a16:creationId xmlns:a16="http://schemas.microsoft.com/office/drawing/2014/main" id="{8DF4C991-67F3-01D2-C83F-97BEB7A4E3FC}"/>
              </a:ext>
            </a:extLst>
          </p:cNvPr>
          <p:cNvSpPr txBox="1"/>
          <p:nvPr/>
        </p:nvSpPr>
        <p:spPr>
          <a:xfrm>
            <a:off x="107950" y="1073792"/>
            <a:ext cx="611414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Direct application link: </a:t>
            </a:r>
            <a:r>
              <a:rPr lang="en-US" dirty="0">
                <a:solidFill>
                  <a:srgbClr val="FF0000"/>
                </a:solidFill>
                <a:latin typeface="Times New Roman" panose="02020603050405020304" pitchFamily="18" charset="0"/>
                <a:cs typeface="Times New Roman" panose="02020603050405020304" pitchFamily="18" charset="0"/>
              </a:rPr>
              <a:t>https://sabarstor.onrender.com</a:t>
            </a:r>
          </a:p>
        </p:txBody>
      </p:sp>
      <p:sp>
        <p:nvSpPr>
          <p:cNvPr id="14" name="ZoneTexte 13">
            <a:extLst>
              <a:ext uri="{FF2B5EF4-FFF2-40B4-BE49-F238E27FC236}">
                <a16:creationId xmlns:a16="http://schemas.microsoft.com/office/drawing/2014/main" id="{5A0EFEDB-824D-1CCF-9B3C-F68C785E7BE3}"/>
              </a:ext>
            </a:extLst>
          </p:cNvPr>
          <p:cNvSpPr txBox="1"/>
          <p:nvPr/>
        </p:nvSpPr>
        <p:spPr>
          <a:xfrm>
            <a:off x="169333" y="1567478"/>
            <a:ext cx="6114142" cy="4613058"/>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Published using the following tools:	</a:t>
            </a:r>
          </a:p>
          <a:p>
            <a:pPr marL="285750" indent="-285750" algn="just">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Render: </a:t>
            </a:r>
            <a:r>
              <a:rPr lang="en-US" dirty="0">
                <a:latin typeface="Times New Roman" panose="02020603050405020304" pitchFamily="18" charset="0"/>
                <a:cs typeface="Times New Roman" panose="02020603050405020304" pitchFamily="18" charset="0"/>
              </a:rPr>
              <a:t>To publish the project directly and for free via the cloud.</a:t>
            </a:r>
          </a:p>
          <a:p>
            <a:pPr marL="285750" indent="-285750" algn="just">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Docker + Docker Compose: </a:t>
            </a:r>
            <a:r>
              <a:rPr lang="en-US" dirty="0">
                <a:latin typeface="Times New Roman" panose="02020603050405020304" pitchFamily="18" charset="0"/>
                <a:cs typeface="Times New Roman" panose="02020603050405020304" pitchFamily="18" charset="0"/>
              </a:rPr>
              <a:t>To run the application in a standalone container environment without compatibility problems		</a:t>
            </a:r>
          </a:p>
          <a:p>
            <a:pPr marL="285750" indent="-285750" algn="just">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.env File: </a:t>
            </a:r>
            <a:r>
              <a:rPr lang="en-US" dirty="0">
                <a:latin typeface="Times New Roman" panose="02020603050405020304" pitchFamily="18" charset="0"/>
                <a:cs typeface="Times New Roman" panose="02020603050405020304" pitchFamily="18" charset="0"/>
              </a:rPr>
              <a:t>To manage confidential variables such as Cloudinary keys and database	</a:t>
            </a:r>
          </a:p>
          <a:p>
            <a:pPr marL="285750" indent="-285750" algn="just">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GitHub Repository: </a:t>
            </a:r>
            <a:r>
              <a:rPr lang="en-US" dirty="0">
                <a:latin typeface="Times New Roman" panose="02020603050405020304" pitchFamily="18" charset="0"/>
                <a:cs typeface="Times New Roman" panose="02020603050405020304" pitchFamily="18" charset="0"/>
              </a:rPr>
              <a:t>The project has been linked to the GitHub repository to facilitate automatic updating and deployment</a:t>
            </a:r>
          </a:p>
        </p:txBody>
      </p:sp>
      <p:sp>
        <p:nvSpPr>
          <p:cNvPr id="17" name="ZoneTexte 16">
            <a:extLst>
              <a:ext uri="{FF2B5EF4-FFF2-40B4-BE49-F238E27FC236}">
                <a16:creationId xmlns:a16="http://schemas.microsoft.com/office/drawing/2014/main" id="{0268672C-2199-88C0-6BB2-E0FC663DE26F}"/>
              </a:ext>
            </a:extLst>
          </p:cNvPr>
          <p:cNvSpPr txBox="1"/>
          <p:nvPr/>
        </p:nvSpPr>
        <p:spPr>
          <a:xfrm>
            <a:off x="6594222" y="1501391"/>
            <a:ext cx="5666895" cy="2962606"/>
          </a:xfrm>
          <a:prstGeom prst="rect">
            <a:avLst/>
          </a:prstGeom>
          <a:noFill/>
        </p:spPr>
        <p:txBody>
          <a:bodyPr wrap="square">
            <a:spAutoFit/>
          </a:bodyPr>
          <a:lstStyle/>
          <a:p>
            <a:pPr algn="ctr">
              <a:lnSpc>
                <a:spcPct val="200000"/>
              </a:lnSpc>
            </a:pPr>
            <a:r>
              <a:rPr lang="en-US" sz="2400" dirty="0">
                <a:solidFill>
                  <a:srgbClr val="FF0000"/>
                </a:solidFill>
                <a:latin typeface="Times New Roman" panose="02020603050405020304" pitchFamily="18" charset="0"/>
                <a:cs typeface="Times New Roman" panose="02020603050405020304" pitchFamily="18" charset="0"/>
              </a:rPr>
              <a:t>Observations</a:t>
            </a:r>
            <a:r>
              <a:rPr lang="en-US" dirty="0">
                <a:latin typeface="Times New Roman" panose="02020603050405020304" pitchFamily="18" charset="0"/>
                <a:cs typeface="Times New Roman" panose="02020603050405020304" pitchFamily="18" charset="0"/>
              </a:rPr>
              <a:t>:	</a:t>
            </a:r>
          </a:p>
          <a:p>
            <a:pPr marL="285750" indent="-285750">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project is available 24/7 online </a:t>
            </a:r>
          </a:p>
          <a:p>
            <a:pPr marL="285750" indent="-285750">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Fully supports Arabic interface (RTL)	</a:t>
            </a:r>
          </a:p>
          <a:p>
            <a:pPr marL="285750" indent="-285750">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Publishing has been successfully tried across more than one browser and device</a:t>
            </a:r>
          </a:p>
        </p:txBody>
      </p:sp>
      <p:graphicFrame>
        <p:nvGraphicFramePr>
          <p:cNvPr id="21" name="Tableau 20">
            <a:extLst>
              <a:ext uri="{FF2B5EF4-FFF2-40B4-BE49-F238E27FC236}">
                <a16:creationId xmlns:a16="http://schemas.microsoft.com/office/drawing/2014/main" id="{9D6695AF-E679-E4AD-62A8-66A1B36AAE25}"/>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3" name="Espace réservé du pied de page 5">
            <a:extLst>
              <a:ext uri="{FF2B5EF4-FFF2-40B4-BE49-F238E27FC236}">
                <a16:creationId xmlns:a16="http://schemas.microsoft.com/office/drawing/2014/main" id="{0DA682EE-9478-817A-46C9-DA419300FBBC}"/>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13448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 calcmode="lin" valueType="num">
                                      <p:cBhvr additive="base">
                                        <p:cTn id="1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fade">
                                      <p:cBhvr>
                                        <p:cTn id="19" dur="1000"/>
                                        <p:tgtEl>
                                          <p:spTgt spid="14">
                                            <p:txEl>
                                              <p:pRg st="1" end="1"/>
                                            </p:txEl>
                                          </p:spTgt>
                                        </p:tgtEl>
                                      </p:cBhvr>
                                    </p:animEffect>
                                    <p:anim calcmode="lin" valueType="num">
                                      <p:cBhvr>
                                        <p:cTn id="20"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xEl>
                                              <p:pRg st="2" end="2"/>
                                            </p:txEl>
                                          </p:spTgt>
                                        </p:tgtEl>
                                        <p:attrNameLst>
                                          <p:attrName>style.visibility</p:attrName>
                                        </p:attrNameLst>
                                      </p:cBhvr>
                                      <p:to>
                                        <p:strVal val="visible"/>
                                      </p:to>
                                    </p:set>
                                    <p:animEffect transition="in" filter="fade">
                                      <p:cBhvr>
                                        <p:cTn id="26" dur="1000"/>
                                        <p:tgtEl>
                                          <p:spTgt spid="14">
                                            <p:txEl>
                                              <p:pRg st="2" end="2"/>
                                            </p:txEl>
                                          </p:spTgt>
                                        </p:tgtEl>
                                      </p:cBhvr>
                                    </p:animEffect>
                                    <p:anim calcmode="lin" valueType="num">
                                      <p:cBhvr>
                                        <p:cTn id="27"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animEffect transition="in" filter="fade">
                                      <p:cBhvr>
                                        <p:cTn id="33" dur="1000"/>
                                        <p:tgtEl>
                                          <p:spTgt spid="14">
                                            <p:txEl>
                                              <p:pRg st="3" end="3"/>
                                            </p:txEl>
                                          </p:spTgt>
                                        </p:tgtEl>
                                      </p:cBhvr>
                                    </p:animEffect>
                                    <p:anim calcmode="lin" valueType="num">
                                      <p:cBhvr>
                                        <p:cTn id="34"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4">
                                            <p:txEl>
                                              <p:pRg st="4" end="4"/>
                                            </p:txEl>
                                          </p:spTgt>
                                        </p:tgtEl>
                                        <p:attrNameLst>
                                          <p:attrName>style.visibility</p:attrName>
                                        </p:attrNameLst>
                                      </p:cBhvr>
                                      <p:to>
                                        <p:strVal val="visible"/>
                                      </p:to>
                                    </p:set>
                                    <p:animEffect transition="in" filter="fade">
                                      <p:cBhvr>
                                        <p:cTn id="40" dur="1000"/>
                                        <p:tgtEl>
                                          <p:spTgt spid="14">
                                            <p:txEl>
                                              <p:pRg st="4" end="4"/>
                                            </p:txEl>
                                          </p:spTgt>
                                        </p:tgtEl>
                                      </p:cBhvr>
                                    </p:animEffect>
                                    <p:anim calcmode="lin" valueType="num">
                                      <p:cBhvr>
                                        <p:cTn id="41"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 calcmode="lin" valueType="num">
                                      <p:cBhvr additive="base">
                                        <p:cTn id="4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animEffect transition="in" filter="fade">
                                      <p:cBhvr>
                                        <p:cTn id="53" dur="1000"/>
                                        <p:tgtEl>
                                          <p:spTgt spid="17">
                                            <p:txEl>
                                              <p:pRg st="1" end="1"/>
                                            </p:txEl>
                                          </p:spTgt>
                                        </p:tgtEl>
                                      </p:cBhvr>
                                    </p:animEffect>
                                    <p:anim calcmode="lin" valueType="num">
                                      <p:cBhvr>
                                        <p:cTn id="54"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55"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7">
                                            <p:txEl>
                                              <p:pRg st="2" end="2"/>
                                            </p:txEl>
                                          </p:spTgt>
                                        </p:tgtEl>
                                        <p:attrNameLst>
                                          <p:attrName>style.visibility</p:attrName>
                                        </p:attrNameLst>
                                      </p:cBhvr>
                                      <p:to>
                                        <p:strVal val="visible"/>
                                      </p:to>
                                    </p:set>
                                    <p:animEffect transition="in" filter="fade">
                                      <p:cBhvr>
                                        <p:cTn id="58" dur="1000"/>
                                        <p:tgtEl>
                                          <p:spTgt spid="17">
                                            <p:txEl>
                                              <p:pRg st="2" end="2"/>
                                            </p:txEl>
                                          </p:spTgt>
                                        </p:tgtEl>
                                      </p:cBhvr>
                                    </p:animEffect>
                                    <p:anim calcmode="lin" valueType="num">
                                      <p:cBhvr>
                                        <p:cTn id="59"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60"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7">
                                            <p:txEl>
                                              <p:pRg st="3" end="3"/>
                                            </p:txEl>
                                          </p:spTgt>
                                        </p:tgtEl>
                                        <p:attrNameLst>
                                          <p:attrName>style.visibility</p:attrName>
                                        </p:attrNameLst>
                                      </p:cBhvr>
                                      <p:to>
                                        <p:strVal val="visible"/>
                                      </p:to>
                                    </p:set>
                                    <p:animEffect transition="in" filter="fade">
                                      <p:cBhvr>
                                        <p:cTn id="63" dur="1000"/>
                                        <p:tgtEl>
                                          <p:spTgt spid="17">
                                            <p:txEl>
                                              <p:pRg st="3" end="3"/>
                                            </p:txEl>
                                          </p:spTgt>
                                        </p:tgtEl>
                                      </p:cBhvr>
                                    </p:animEffect>
                                    <p:anim calcmode="lin" valueType="num">
                                      <p:cBhvr>
                                        <p:cTn id="64"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65"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B0FBB-F541-4A78-3739-2BCE59575A49}"/>
            </a:ext>
          </a:extLst>
        </p:cNvPr>
        <p:cNvGrpSpPr/>
        <p:nvPr/>
      </p:nvGrpSpPr>
      <p:grpSpPr>
        <a:xfrm>
          <a:off x="0" y="0"/>
          <a:ext cx="0" cy="0"/>
          <a:chOff x="0" y="0"/>
          <a:chExt cx="0" cy="0"/>
        </a:xfrm>
      </p:grpSpPr>
      <p:sp>
        <p:nvSpPr>
          <p:cNvPr id="2" name="Rectangle 27">
            <a:extLst>
              <a:ext uri="{FF2B5EF4-FFF2-40B4-BE49-F238E27FC236}">
                <a16:creationId xmlns:a16="http://schemas.microsoft.com/office/drawing/2014/main" id="{564A08A8-9B06-20C4-6E52-7FDD56F75148}"/>
              </a:ext>
            </a:extLst>
          </p:cNvPr>
          <p:cNvSpPr>
            <a:spLocks noChangeArrowheads="1"/>
          </p:cNvSpPr>
          <p:nvPr/>
        </p:nvSpPr>
        <p:spPr bwMode="auto">
          <a:xfrm>
            <a:off x="8532816" y="6518275"/>
            <a:ext cx="814916" cy="304800"/>
          </a:xfrm>
          <a:prstGeom prst="rect">
            <a:avLst/>
          </a:prstGeom>
          <a:noFill/>
          <a:ln w="9525">
            <a:noFill/>
            <a:miter lim="800000"/>
            <a:headEnd/>
            <a:tailEnd/>
          </a:ln>
          <a:effectLst/>
        </p:spPr>
        <p:txBody>
          <a:bodyPr>
            <a:prstTxWarp prst="textNoShape">
              <a:avLst/>
            </a:prstTxWarp>
          </a:bodyPr>
          <a:lstStyle/>
          <a:p>
            <a:pPr algn="r"/>
            <a:fld id="{CA12BCAA-488F-1746-BD84-CC24C817D503}" type="slidenum">
              <a:rPr lang="fr-FR" sz="1200" b="1">
                <a:solidFill>
                  <a:srgbClr val="1E4C7C"/>
                </a:solidFill>
                <a:latin typeface="Arial" charset="0"/>
              </a:rPr>
              <a:pPr algn="r"/>
              <a:t>14</a:t>
            </a:fld>
            <a:endParaRPr lang="fr-FR" sz="1200" b="1" dirty="0">
              <a:solidFill>
                <a:srgbClr val="1E4C7C"/>
              </a:solidFill>
              <a:latin typeface="Arial" charset="0"/>
            </a:endParaRPr>
          </a:p>
        </p:txBody>
      </p:sp>
      <p:sp>
        <p:nvSpPr>
          <p:cNvPr id="4" name="Rectangle 3">
            <a:extLst>
              <a:ext uri="{FF2B5EF4-FFF2-40B4-BE49-F238E27FC236}">
                <a16:creationId xmlns:a16="http://schemas.microsoft.com/office/drawing/2014/main" id="{0D84497A-EEF0-9A39-A1B5-73FBB0B855BC}"/>
              </a:ext>
            </a:extLst>
          </p:cNvPr>
          <p:cNvSpPr>
            <a:spLocks noChangeArrowheads="1"/>
          </p:cNvSpPr>
          <p:nvPr/>
        </p:nvSpPr>
        <p:spPr bwMode="auto">
          <a:xfrm>
            <a:off x="0" y="6508756"/>
            <a:ext cx="12191998" cy="358775"/>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5" name="Rectangle 4">
            <a:extLst>
              <a:ext uri="{FF2B5EF4-FFF2-40B4-BE49-F238E27FC236}">
                <a16:creationId xmlns:a16="http://schemas.microsoft.com/office/drawing/2014/main" id="{DAECE6E6-5417-BB43-4943-3E3D88286A5D}"/>
              </a:ext>
            </a:extLst>
          </p:cNvPr>
          <p:cNvSpPr>
            <a:spLocks noChangeArrowheads="1"/>
          </p:cNvSpPr>
          <p:nvPr/>
        </p:nvSpPr>
        <p:spPr bwMode="auto">
          <a:xfrm>
            <a:off x="0" y="6461125"/>
            <a:ext cx="12191998" cy="406400"/>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6" name="Rectangle 5">
            <a:extLst>
              <a:ext uri="{FF2B5EF4-FFF2-40B4-BE49-F238E27FC236}">
                <a16:creationId xmlns:a16="http://schemas.microsoft.com/office/drawing/2014/main" id="{508CF1DD-3EEE-3CFC-94D3-94A0D4A4BE14}"/>
              </a:ext>
            </a:extLst>
          </p:cNvPr>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sp>
        <p:nvSpPr>
          <p:cNvPr id="10" name="Ellipse 9">
            <a:extLst>
              <a:ext uri="{FF2B5EF4-FFF2-40B4-BE49-F238E27FC236}">
                <a16:creationId xmlns:a16="http://schemas.microsoft.com/office/drawing/2014/main" id="{5D1279BC-0EBF-96DB-25B0-3C2B3CF44928}"/>
              </a:ext>
            </a:extLst>
          </p:cNvPr>
          <p:cNvSpPr/>
          <p:nvPr/>
        </p:nvSpPr>
        <p:spPr>
          <a:xfrm>
            <a:off x="107950" y="6634698"/>
            <a:ext cx="122767" cy="92075"/>
          </a:xfrm>
          <a:prstGeom prst="ellipse">
            <a:avLst/>
          </a:prstGeom>
          <a:solidFill>
            <a:srgbClr val="174A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1800"/>
          </a:p>
        </p:txBody>
      </p:sp>
      <p:sp>
        <p:nvSpPr>
          <p:cNvPr id="22" name="Rectangle 21">
            <a:extLst>
              <a:ext uri="{FF2B5EF4-FFF2-40B4-BE49-F238E27FC236}">
                <a16:creationId xmlns:a16="http://schemas.microsoft.com/office/drawing/2014/main" id="{DC0CF2D0-4CF5-A145-29D0-0AEF2FE11811}"/>
              </a:ext>
            </a:extLst>
          </p:cNvPr>
          <p:cNvSpPr>
            <a:spLocks noChangeArrowheads="1"/>
          </p:cNvSpPr>
          <p:nvPr/>
        </p:nvSpPr>
        <p:spPr bwMode="auto">
          <a:xfrm>
            <a:off x="11250259"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12</a:t>
            </a:r>
          </a:p>
        </p:txBody>
      </p:sp>
      <p:sp>
        <p:nvSpPr>
          <p:cNvPr id="8" name="ZoneTexte 7">
            <a:extLst>
              <a:ext uri="{FF2B5EF4-FFF2-40B4-BE49-F238E27FC236}">
                <a16:creationId xmlns:a16="http://schemas.microsoft.com/office/drawing/2014/main" id="{B289B69D-4F07-2A8F-5079-86741CA2BC1F}"/>
              </a:ext>
            </a:extLst>
          </p:cNvPr>
          <p:cNvSpPr txBox="1"/>
          <p:nvPr/>
        </p:nvSpPr>
        <p:spPr>
          <a:xfrm>
            <a:off x="0" y="420569"/>
            <a:ext cx="6243402"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Analysis &amp; Evaluation</a:t>
            </a:r>
          </a:p>
        </p:txBody>
      </p:sp>
      <p:sp>
        <p:nvSpPr>
          <p:cNvPr id="7" name="ZoneTexte 6">
            <a:extLst>
              <a:ext uri="{FF2B5EF4-FFF2-40B4-BE49-F238E27FC236}">
                <a16:creationId xmlns:a16="http://schemas.microsoft.com/office/drawing/2014/main" id="{CC5D2DFF-1A4F-6FA3-802E-D542DEB33B89}"/>
              </a:ext>
            </a:extLst>
          </p:cNvPr>
          <p:cNvSpPr txBox="1"/>
          <p:nvPr/>
        </p:nvSpPr>
        <p:spPr>
          <a:xfrm>
            <a:off x="39230" y="1204909"/>
            <a:ext cx="6164942" cy="1807995"/>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Achieved Objectives</a:t>
            </a:r>
          </a:p>
          <a:p>
            <a:pPr marL="742950" lvl="1" indent="-285750" algn="just">
              <a:lnSpc>
                <a:spcPct val="150000"/>
              </a:lnSpc>
              <a:buFont typeface="Wingdings" panose="05000000000000000000" pitchFamily="2" charset="2"/>
              <a:buChar char="q"/>
              <a:defRPr sz="1400"/>
            </a:pPr>
            <a:r>
              <a:rPr lang="en-US" sz="1400" dirty="0">
                <a:latin typeface="Times New Roman" panose="02020603050405020304" pitchFamily="18" charset="0"/>
                <a:cs typeface="Times New Roman" panose="02020603050405020304" pitchFamily="18" charset="0"/>
              </a:rPr>
              <a:t> Provide a full Arabic product display and purchase platform</a:t>
            </a:r>
          </a:p>
          <a:p>
            <a:pPr marL="742950" lvl="1" indent="-285750" algn="just">
              <a:lnSpc>
                <a:spcPct val="150000"/>
              </a:lnSpc>
              <a:buFont typeface="Wingdings" panose="05000000000000000000" pitchFamily="2" charset="2"/>
              <a:buChar char="q"/>
              <a:defRPr sz="1400"/>
            </a:pPr>
            <a:r>
              <a:rPr lang="en-US" sz="1400" dirty="0">
                <a:latin typeface="Times New Roman" panose="02020603050405020304" pitchFamily="18" charset="0"/>
                <a:cs typeface="Times New Roman" panose="02020603050405020304" pitchFamily="18" charset="0"/>
              </a:rPr>
              <a:t> Design a modern, intuitive interface</a:t>
            </a:r>
          </a:p>
          <a:p>
            <a:pPr marL="742950" lvl="1" indent="-285750" algn="just">
              <a:lnSpc>
                <a:spcPct val="150000"/>
              </a:lnSpc>
              <a:buFont typeface="Wingdings" panose="05000000000000000000" pitchFamily="2" charset="2"/>
              <a:buChar char="q"/>
              <a:defRPr sz="1400"/>
            </a:pPr>
            <a:r>
              <a:rPr lang="en-US" sz="1400" dirty="0">
                <a:latin typeface="Times New Roman" panose="02020603050405020304" pitchFamily="18" charset="0"/>
                <a:cs typeface="Times New Roman" panose="02020603050405020304" pitchFamily="18" charset="0"/>
              </a:rPr>
              <a:t> Support user registration and shopping cart</a:t>
            </a:r>
          </a:p>
          <a:p>
            <a:pPr marL="742950" lvl="1" indent="-285750" algn="just">
              <a:lnSpc>
                <a:spcPct val="150000"/>
              </a:lnSpc>
              <a:buFont typeface="Wingdings" panose="05000000000000000000" pitchFamily="2" charset="2"/>
              <a:buChar char="q"/>
              <a:defRPr sz="1400"/>
            </a:pPr>
            <a:r>
              <a:rPr lang="en-US" sz="1400" dirty="0">
                <a:latin typeface="Times New Roman" panose="02020603050405020304" pitchFamily="18" charset="0"/>
                <a:cs typeface="Times New Roman" panose="02020603050405020304" pitchFamily="18" charset="0"/>
              </a:rPr>
              <a:t> Enable full interaction up to checkout</a:t>
            </a:r>
          </a:p>
        </p:txBody>
      </p:sp>
      <p:sp>
        <p:nvSpPr>
          <p:cNvPr id="12" name="ZoneTexte 11">
            <a:extLst>
              <a:ext uri="{FF2B5EF4-FFF2-40B4-BE49-F238E27FC236}">
                <a16:creationId xmlns:a16="http://schemas.microsoft.com/office/drawing/2014/main" id="{6F649D03-D217-FDB7-23CB-B1B1ED42D77E}"/>
              </a:ext>
            </a:extLst>
          </p:cNvPr>
          <p:cNvSpPr txBox="1"/>
          <p:nvPr/>
        </p:nvSpPr>
        <p:spPr>
          <a:xfrm>
            <a:off x="78460" y="3401969"/>
            <a:ext cx="6164942" cy="2725426"/>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Strengths of the Project</a:t>
            </a:r>
          </a:p>
          <a:p>
            <a:pPr lvl="1">
              <a:lnSpc>
                <a:spcPct val="150000"/>
              </a:lnSpc>
              <a:defRPr sz="1400"/>
            </a:pPr>
            <a:r>
              <a:rPr lang="en-US" sz="1600" dirty="0">
                <a:latin typeface="Times New Roman" panose="02020603050405020304" pitchFamily="18" charset="0"/>
                <a:cs typeface="Times New Roman" panose="02020603050405020304" pitchFamily="18" charset="0"/>
              </a:rPr>
              <a:t>⭐ Fully responsive frontend with Bootstrap RTL</a:t>
            </a:r>
          </a:p>
          <a:p>
            <a:pPr lvl="1">
              <a:lnSpc>
                <a:spcPct val="150000"/>
              </a:lnSpc>
              <a:defRPr sz="1400"/>
            </a:pPr>
            <a:r>
              <a:rPr lang="en-US" sz="1600" dirty="0">
                <a:latin typeface="Times New Roman" panose="02020603050405020304" pitchFamily="18" charset="0"/>
                <a:cs typeface="Times New Roman" panose="02020603050405020304" pitchFamily="18" charset="0"/>
              </a:rPr>
              <a:t>⭐ Secure sensitive pages with @login_required</a:t>
            </a:r>
          </a:p>
          <a:p>
            <a:pPr lvl="1">
              <a:lnSpc>
                <a:spcPct val="150000"/>
              </a:lnSpc>
              <a:defRPr sz="1400"/>
            </a:pPr>
            <a:r>
              <a:rPr lang="en-US" sz="1600" dirty="0">
                <a:latin typeface="Times New Roman" panose="02020603050405020304" pitchFamily="18" charset="0"/>
                <a:cs typeface="Times New Roman" panose="02020603050405020304" pitchFamily="18" charset="0"/>
              </a:rPr>
              <a:t>⭐ Clear organization into apps (Accounts, Store)</a:t>
            </a:r>
          </a:p>
          <a:p>
            <a:pPr lvl="1">
              <a:lnSpc>
                <a:spcPct val="150000"/>
              </a:lnSpc>
              <a:defRPr sz="1400"/>
            </a:pPr>
            <a:r>
              <a:rPr lang="en-US" sz="1600" dirty="0">
                <a:latin typeface="Times New Roman" panose="02020603050405020304" pitchFamily="18" charset="0"/>
                <a:cs typeface="Times New Roman" panose="02020603050405020304" pitchFamily="18" charset="0"/>
              </a:rPr>
              <a:t>⭐ Professional image hosting with Cloudinary</a:t>
            </a:r>
          </a:p>
          <a:p>
            <a:pPr lvl="1">
              <a:lnSpc>
                <a:spcPct val="150000"/>
              </a:lnSpc>
              <a:defRPr sz="1400"/>
            </a:pPr>
            <a:r>
              <a:rPr lang="en-US" sz="1600" dirty="0">
                <a:latin typeface="Times New Roman" panose="02020603050405020304" pitchFamily="18" charset="0"/>
                <a:cs typeface="Times New Roman" panose="02020603050405020304" pitchFamily="18" charset="0"/>
              </a:rPr>
              <a:t>⭐ Easy to run in environments with Docker</a:t>
            </a:r>
          </a:p>
          <a:p>
            <a:pPr lvl="1">
              <a:lnSpc>
                <a:spcPct val="150000"/>
              </a:lnSpc>
              <a:defRPr sz="1400"/>
            </a:pPr>
            <a:r>
              <a:rPr lang="en-US" sz="1600" dirty="0">
                <a:latin typeface="Times New Roman" panose="02020603050405020304" pitchFamily="18" charset="0"/>
                <a:cs typeface="Times New Roman" panose="02020603050405020304" pitchFamily="18" charset="0"/>
              </a:rPr>
              <a:t>⭐ Tests written for core functionalities</a:t>
            </a:r>
          </a:p>
        </p:txBody>
      </p:sp>
      <p:sp>
        <p:nvSpPr>
          <p:cNvPr id="18" name="ZoneTexte 17">
            <a:extLst>
              <a:ext uri="{FF2B5EF4-FFF2-40B4-BE49-F238E27FC236}">
                <a16:creationId xmlns:a16="http://schemas.microsoft.com/office/drawing/2014/main" id="{971269A4-1DB0-408A-2C7F-B75C18673046}"/>
              </a:ext>
            </a:extLst>
          </p:cNvPr>
          <p:cNvSpPr txBox="1"/>
          <p:nvPr/>
        </p:nvSpPr>
        <p:spPr>
          <a:xfrm>
            <a:off x="6761844" y="1198569"/>
            <a:ext cx="6164942" cy="2109873"/>
          </a:xfrm>
          <a:prstGeom prst="rect">
            <a:avLst/>
          </a:prstGeom>
          <a:noFill/>
        </p:spPr>
        <p:txBody>
          <a:bodyPr wrap="square">
            <a:spAutoFit/>
          </a:bodyPr>
          <a:lstStyle/>
          <a:p>
            <a:pPr algn="just">
              <a:lnSpc>
                <a:spcPct val="200000"/>
              </a:lnSpc>
            </a:pPr>
            <a:r>
              <a:rPr lang="en-US" sz="2000" b="1" dirty="0">
                <a:latin typeface="Times New Roman" panose="02020603050405020304" pitchFamily="18" charset="0"/>
                <a:cs typeface="Times New Roman" panose="02020603050405020304" pitchFamily="18" charset="0"/>
              </a:rPr>
              <a:t>Overcome Challenges</a:t>
            </a:r>
          </a:p>
          <a:p>
            <a:pPr lvl="1" algn="just">
              <a:lnSpc>
                <a:spcPct val="200000"/>
              </a:lnSpc>
              <a:defRPr sz="1400"/>
            </a:pPr>
            <a:r>
              <a:rPr lang="en-US" sz="1600" dirty="0">
                <a:latin typeface="Times New Roman" panose="02020603050405020304" pitchFamily="18" charset="0"/>
                <a:cs typeface="Times New Roman" panose="02020603050405020304" pitchFamily="18" charset="0"/>
              </a:rPr>
              <a:t>⛔ Errors creating users due to CustomUser fixed</a:t>
            </a:r>
          </a:p>
          <a:p>
            <a:pPr lvl="1" algn="just">
              <a:lnSpc>
                <a:spcPct val="200000"/>
              </a:lnSpc>
              <a:defRPr sz="1400"/>
            </a:pPr>
            <a:r>
              <a:rPr lang="en-US" sz="1600" dirty="0">
                <a:latin typeface="Times New Roman" panose="02020603050405020304" pitchFamily="18" charset="0"/>
                <a:cs typeface="Times New Roman" panose="02020603050405020304" pitchFamily="18" charset="0"/>
              </a:rPr>
              <a:t>🟢 Issues loading CSS, JS fixed by static files reorganizing</a:t>
            </a:r>
          </a:p>
          <a:p>
            <a:pPr lvl="1" algn="just">
              <a:lnSpc>
                <a:spcPct val="200000"/>
              </a:lnSpc>
              <a:defRPr sz="1400"/>
            </a:pPr>
            <a:r>
              <a:rPr lang="en-US" sz="1600" dirty="0">
                <a:latin typeface="Times New Roman" panose="02020603050405020304" pitchFamily="18" charset="0"/>
                <a:cs typeface="Times New Roman" panose="02020603050405020304" pitchFamily="18" charset="0"/>
              </a:rPr>
              <a:t>⚠️ Env setup issues when deploying addressed</a:t>
            </a:r>
          </a:p>
        </p:txBody>
      </p:sp>
      <p:sp>
        <p:nvSpPr>
          <p:cNvPr id="21" name="ZoneTexte 20">
            <a:extLst>
              <a:ext uri="{FF2B5EF4-FFF2-40B4-BE49-F238E27FC236}">
                <a16:creationId xmlns:a16="http://schemas.microsoft.com/office/drawing/2014/main" id="{29FA5BC4-1331-AE76-DB6B-F0958F30726D}"/>
              </a:ext>
            </a:extLst>
          </p:cNvPr>
          <p:cNvSpPr txBox="1"/>
          <p:nvPr/>
        </p:nvSpPr>
        <p:spPr>
          <a:xfrm>
            <a:off x="6761844" y="3826789"/>
            <a:ext cx="5105575" cy="1986762"/>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Areas for Future Improvement</a:t>
            </a:r>
          </a:p>
          <a:p>
            <a:pPr lvl="1" algn="just">
              <a:lnSpc>
                <a:spcPct val="150000"/>
              </a:lnSpc>
              <a:defRPr sz="1400"/>
            </a:pPr>
            <a:r>
              <a:rPr lang="en-US" sz="1600" dirty="0">
                <a:latin typeface="Times New Roman" panose="02020603050405020304" pitchFamily="18" charset="0"/>
                <a:cs typeface="Times New Roman" panose="02020603050405020304" pitchFamily="18" charset="0"/>
              </a:rPr>
              <a:t>🟢 Add product rating and review system</a:t>
            </a:r>
          </a:p>
          <a:p>
            <a:pPr lvl="1" algn="just">
              <a:lnSpc>
                <a:spcPct val="150000"/>
              </a:lnSpc>
              <a:defRPr sz="1400"/>
            </a:pPr>
            <a:r>
              <a:rPr lang="en-US" sz="1600" dirty="0">
                <a:latin typeface="Times New Roman" panose="02020603050405020304" pitchFamily="18" charset="0"/>
                <a:cs typeface="Times New Roman" panose="02020603050405020304" pitchFamily="18" charset="0"/>
              </a:rPr>
              <a:t>🟢 Integrate real payment gateway</a:t>
            </a:r>
          </a:p>
          <a:p>
            <a:pPr lvl="1" algn="just">
              <a:lnSpc>
                <a:spcPct val="150000"/>
              </a:lnSpc>
              <a:defRPr sz="1400"/>
            </a:pPr>
            <a:r>
              <a:rPr lang="en-US" sz="1600" dirty="0">
                <a:latin typeface="Times New Roman" panose="02020603050405020304" pitchFamily="18" charset="0"/>
                <a:cs typeface="Times New Roman" panose="02020603050405020304" pitchFamily="18" charset="0"/>
              </a:rPr>
              <a:t>🟢 Offer an admin dashboard for order management</a:t>
            </a:r>
          </a:p>
          <a:p>
            <a:pPr lvl="1" algn="just">
              <a:lnSpc>
                <a:spcPct val="150000"/>
              </a:lnSpc>
              <a:defRPr sz="1400"/>
            </a:pPr>
            <a:r>
              <a:rPr lang="en-US" sz="1600" dirty="0">
                <a:latin typeface="Times New Roman" panose="02020603050405020304" pitchFamily="18" charset="0"/>
                <a:cs typeface="Times New Roman" panose="02020603050405020304" pitchFamily="18" charset="0"/>
              </a:rPr>
              <a:t>🟢 Enhance UX with dynamic effects (JS/AJAX)</a:t>
            </a:r>
          </a:p>
        </p:txBody>
      </p:sp>
      <p:graphicFrame>
        <p:nvGraphicFramePr>
          <p:cNvPr id="24" name="Tableau 23">
            <a:extLst>
              <a:ext uri="{FF2B5EF4-FFF2-40B4-BE49-F238E27FC236}">
                <a16:creationId xmlns:a16="http://schemas.microsoft.com/office/drawing/2014/main" id="{0FB9A650-A247-913A-DB85-EDCF5F998922}"/>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3" name="Espace réservé du pied de page 5">
            <a:extLst>
              <a:ext uri="{FF2B5EF4-FFF2-40B4-BE49-F238E27FC236}">
                <a16:creationId xmlns:a16="http://schemas.microsoft.com/office/drawing/2014/main" id="{B72ACAB2-F253-ADC0-0D5E-D4861D8189D7}"/>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24409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8"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27"/>
          <p:cNvSpPr>
            <a:spLocks noChangeArrowheads="1"/>
          </p:cNvSpPr>
          <p:nvPr/>
        </p:nvSpPr>
        <p:spPr bwMode="auto">
          <a:xfrm>
            <a:off x="8532816" y="6518275"/>
            <a:ext cx="814916" cy="304800"/>
          </a:xfrm>
          <a:prstGeom prst="rect">
            <a:avLst/>
          </a:prstGeom>
          <a:noFill/>
          <a:ln w="9525">
            <a:noFill/>
            <a:miter lim="800000"/>
            <a:headEnd/>
            <a:tailEnd/>
          </a:ln>
          <a:effectLst/>
        </p:spPr>
        <p:txBody>
          <a:bodyPr>
            <a:prstTxWarp prst="textNoShape">
              <a:avLst/>
            </a:prstTxWarp>
          </a:bodyPr>
          <a:lstStyle/>
          <a:p>
            <a:pPr algn="r"/>
            <a:fld id="{CA12BCAA-488F-1746-BD84-CC24C817D503}" type="slidenum">
              <a:rPr lang="fr-FR" sz="1200" b="1">
                <a:solidFill>
                  <a:srgbClr val="1E4C7C"/>
                </a:solidFill>
                <a:latin typeface="Arial" charset="0"/>
              </a:rPr>
              <a:pPr algn="r"/>
              <a:t>15</a:t>
            </a:fld>
            <a:endParaRPr lang="fr-FR" sz="1200" b="1" dirty="0">
              <a:solidFill>
                <a:srgbClr val="1E4C7C"/>
              </a:solidFill>
              <a:latin typeface="Arial" charset="0"/>
            </a:endParaRPr>
          </a:p>
        </p:txBody>
      </p:sp>
      <p:sp>
        <p:nvSpPr>
          <p:cNvPr id="12" name="Rectangle 11"/>
          <p:cNvSpPr>
            <a:spLocks noChangeArrowheads="1"/>
          </p:cNvSpPr>
          <p:nvPr/>
        </p:nvSpPr>
        <p:spPr bwMode="auto">
          <a:xfrm>
            <a:off x="0" y="6508756"/>
            <a:ext cx="12191998" cy="358775"/>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13" name="Rectangle 12"/>
          <p:cNvSpPr>
            <a:spLocks noChangeArrowheads="1"/>
          </p:cNvSpPr>
          <p:nvPr/>
        </p:nvSpPr>
        <p:spPr bwMode="auto">
          <a:xfrm>
            <a:off x="0" y="6461125"/>
            <a:ext cx="12191998" cy="406400"/>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14" name="Rectangle 13"/>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sp>
        <p:nvSpPr>
          <p:cNvPr id="17" name="Rectangle 16"/>
          <p:cNvSpPr>
            <a:spLocks noChangeArrowheads="1"/>
          </p:cNvSpPr>
          <p:nvPr/>
        </p:nvSpPr>
        <p:spPr bwMode="auto">
          <a:xfrm>
            <a:off x="11374752"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13</a:t>
            </a:r>
          </a:p>
        </p:txBody>
      </p:sp>
      <p:sp>
        <p:nvSpPr>
          <p:cNvPr id="18" name="Ellipse 17"/>
          <p:cNvSpPr/>
          <p:nvPr/>
        </p:nvSpPr>
        <p:spPr>
          <a:xfrm>
            <a:off x="107950" y="6634698"/>
            <a:ext cx="122767" cy="92075"/>
          </a:xfrm>
          <a:prstGeom prst="ellipse">
            <a:avLst/>
          </a:prstGeom>
          <a:solidFill>
            <a:srgbClr val="174A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1800"/>
          </a:p>
        </p:txBody>
      </p:sp>
      <p:sp>
        <p:nvSpPr>
          <p:cNvPr id="3" name="ZoneTexte 2">
            <a:extLst>
              <a:ext uri="{FF2B5EF4-FFF2-40B4-BE49-F238E27FC236}">
                <a16:creationId xmlns:a16="http://schemas.microsoft.com/office/drawing/2014/main" id="{627A1627-0515-4385-F5F9-FA6C458E376F}"/>
              </a:ext>
            </a:extLst>
          </p:cNvPr>
          <p:cNvSpPr txBox="1"/>
          <p:nvPr/>
        </p:nvSpPr>
        <p:spPr>
          <a:xfrm>
            <a:off x="107950" y="1173296"/>
            <a:ext cx="11525853" cy="2535566"/>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SabarStor project represents a comprehensive and practical implementation of an Arabic e-commerce platform tailored to the needs of Arabic-speaking users. By leveraging the Django framework and modern tools such as Cloudinary for image hosting and Docker for containerized deployment,  It successfully incorporates critical features including user authentication, responsive RTL interface, shopping cart management, and modular application structure. The use of environment variables and secure coding practices further strengthens the application’s stability. Through rigorous testing and real-world deployment on Render, the project has achieved its core goals</a:t>
            </a:r>
          </a:p>
        </p:txBody>
      </p:sp>
      <p:sp>
        <p:nvSpPr>
          <p:cNvPr id="5" name="ZoneTexte 4">
            <a:extLst>
              <a:ext uri="{FF2B5EF4-FFF2-40B4-BE49-F238E27FC236}">
                <a16:creationId xmlns:a16="http://schemas.microsoft.com/office/drawing/2014/main" id="{85C10DEB-12C2-9602-16FE-B78A05E34BEA}"/>
              </a:ext>
            </a:extLst>
          </p:cNvPr>
          <p:cNvSpPr txBox="1"/>
          <p:nvPr/>
        </p:nvSpPr>
        <p:spPr>
          <a:xfrm>
            <a:off x="-503504" y="525722"/>
            <a:ext cx="6114142" cy="523220"/>
          </a:xfrm>
          <a:prstGeom prst="rect">
            <a:avLst/>
          </a:prstGeom>
          <a:noFill/>
        </p:spPr>
        <p:txBody>
          <a:bodyPr wrap="square">
            <a:spAutoFit/>
          </a:bodyPr>
          <a:lstStyle/>
          <a:p>
            <a:pPr algn="ctr"/>
            <a:r>
              <a:rPr lang="fr-FR" sz="2800" dirty="0">
                <a:latin typeface="Times New Roman" panose="02020603050405020304" pitchFamily="18" charset="0"/>
                <a:cs typeface="Times New Roman" panose="02020603050405020304" pitchFamily="18" charset="0"/>
              </a:rPr>
              <a:t>Conclusion &amp; </a:t>
            </a:r>
            <a:r>
              <a:rPr lang="en-US" sz="2800" dirty="0">
                <a:latin typeface="Times New Roman" panose="02020603050405020304" pitchFamily="18" charset="0"/>
                <a:cs typeface="Times New Roman" panose="02020603050405020304" pitchFamily="18" charset="0"/>
              </a:rPr>
              <a:t>Recommendations</a:t>
            </a:r>
            <a:endParaRPr lang="fr-FR" sz="2800"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FE0C33C9-D27B-46EB-0C44-9B6FDBDFD82A}"/>
              </a:ext>
            </a:extLst>
          </p:cNvPr>
          <p:cNvSpPr txBox="1"/>
          <p:nvPr/>
        </p:nvSpPr>
        <p:spPr>
          <a:xfrm>
            <a:off x="107950" y="3754481"/>
            <a:ext cx="7882164" cy="2356414"/>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Recommendations</a:t>
            </a:r>
          </a:p>
          <a:p>
            <a:pPr marL="742950" lvl="1" indent="-285750">
              <a:lnSpc>
                <a:spcPct val="150000"/>
              </a:lnSpc>
              <a:buFont typeface="Wingdings" panose="05000000000000000000" pitchFamily="2" charset="2"/>
              <a:buChar char="v"/>
              <a:defRPr sz="1400"/>
            </a:pPr>
            <a:r>
              <a:rPr lang="en-US" sz="1600" dirty="0">
                <a:latin typeface="Times New Roman" panose="02020603050405020304" pitchFamily="18" charset="0"/>
                <a:cs typeface="Times New Roman" panose="02020603050405020304" pitchFamily="18" charset="0"/>
              </a:rPr>
              <a:t> Integrate a real payment gateway for transactions.</a:t>
            </a:r>
          </a:p>
          <a:p>
            <a:pPr marL="742950" lvl="1" indent="-285750">
              <a:lnSpc>
                <a:spcPct val="150000"/>
              </a:lnSpc>
              <a:buFont typeface="Wingdings" panose="05000000000000000000" pitchFamily="2" charset="2"/>
              <a:buChar char="v"/>
              <a:defRPr sz="1400"/>
            </a:pPr>
            <a:r>
              <a:rPr lang="en-US" sz="1600" dirty="0">
                <a:latin typeface="Times New Roman" panose="02020603050405020304" pitchFamily="18" charset="0"/>
                <a:cs typeface="Times New Roman" panose="02020603050405020304" pitchFamily="18" charset="0"/>
              </a:rPr>
              <a:t> Add an advanced admin dashboard for managing orders/products.</a:t>
            </a:r>
          </a:p>
          <a:p>
            <a:pPr marL="742950" lvl="1" indent="-285750">
              <a:lnSpc>
                <a:spcPct val="150000"/>
              </a:lnSpc>
              <a:buFont typeface="Wingdings" panose="05000000000000000000" pitchFamily="2" charset="2"/>
              <a:buChar char="v"/>
              <a:defRPr sz="1400"/>
            </a:pPr>
            <a:r>
              <a:rPr lang="en-US" sz="1600" dirty="0">
                <a:latin typeface="Times New Roman" panose="02020603050405020304" pitchFamily="18" charset="0"/>
                <a:cs typeface="Times New Roman" panose="02020603050405020304" pitchFamily="18" charset="0"/>
              </a:rPr>
              <a:t>Develop a mobile companion app using Flutter or React Native.</a:t>
            </a:r>
          </a:p>
          <a:p>
            <a:pPr marL="742950" lvl="1" indent="-285750">
              <a:lnSpc>
                <a:spcPct val="150000"/>
              </a:lnSpc>
              <a:buFont typeface="Wingdings" panose="05000000000000000000" pitchFamily="2" charset="2"/>
              <a:buChar char="v"/>
              <a:defRPr sz="1400"/>
            </a:pPr>
            <a:r>
              <a:rPr lang="en-US" sz="1600" dirty="0">
                <a:latin typeface="Times New Roman" panose="02020603050405020304" pitchFamily="18" charset="0"/>
                <a:cs typeface="Times New Roman" panose="02020603050405020304" pitchFamily="18" charset="0"/>
              </a:rPr>
              <a:t>Integrate analytics tools (</a:t>
            </a:r>
            <a:r>
              <a:rPr lang="en-US" sz="1600" dirty="0" err="1">
                <a:latin typeface="Times New Roman" panose="02020603050405020304" pitchFamily="18" charset="0"/>
                <a:cs typeface="Times New Roman" panose="02020603050405020304" pitchFamily="18" charset="0"/>
              </a:rPr>
              <a:t>exemple</a:t>
            </a:r>
            <a:r>
              <a:rPr lang="en-US" sz="1600" dirty="0">
                <a:latin typeface="Times New Roman" panose="02020603050405020304" pitchFamily="18" charset="0"/>
                <a:cs typeface="Times New Roman" panose="02020603050405020304" pitchFamily="18" charset="0"/>
              </a:rPr>
              <a:t>: Google Analytics) for user insights.</a:t>
            </a:r>
          </a:p>
          <a:p>
            <a:pPr marL="742950" lvl="1" indent="-285750">
              <a:lnSpc>
                <a:spcPct val="150000"/>
              </a:lnSpc>
              <a:buFont typeface="Wingdings" panose="05000000000000000000" pitchFamily="2" charset="2"/>
              <a:buChar char="v"/>
              <a:defRPr sz="1400"/>
            </a:pPr>
            <a:r>
              <a:rPr lang="en-US" sz="1600" dirty="0">
                <a:latin typeface="Times New Roman" panose="02020603050405020304" pitchFamily="18" charset="0"/>
                <a:cs typeface="Times New Roman" panose="02020603050405020304" pitchFamily="18" charset="0"/>
              </a:rPr>
              <a:t>Enhance interactivity with product ratings and user comments.</a:t>
            </a:r>
          </a:p>
        </p:txBody>
      </p:sp>
      <p:graphicFrame>
        <p:nvGraphicFramePr>
          <p:cNvPr id="8" name="Tableau 7">
            <a:extLst>
              <a:ext uri="{FF2B5EF4-FFF2-40B4-BE49-F238E27FC236}">
                <a16:creationId xmlns:a16="http://schemas.microsoft.com/office/drawing/2014/main" id="{E0EB7779-159E-9B69-83CD-24A9BF3F041A}"/>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4" name="Espace réservé du pied de page 5">
            <a:extLst>
              <a:ext uri="{FF2B5EF4-FFF2-40B4-BE49-F238E27FC236}">
                <a16:creationId xmlns:a16="http://schemas.microsoft.com/office/drawing/2014/main" id="{6B4672CF-FFC8-B299-B756-746E1AF5B8A5}"/>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141598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5"/>
          <p:cNvSpPr>
            <a:spLocks noGrp="1"/>
          </p:cNvSpPr>
          <p:nvPr/>
        </p:nvSpPr>
        <p:spPr>
          <a:xfrm>
            <a:off x="2178109" y="2208092"/>
            <a:ext cx="7299719" cy="2497542"/>
          </a:xfrm>
          <a:prstGeom prst="rect">
            <a:avLst/>
          </a:prstGeom>
        </p:spPr>
        <p:txBody>
          <a:bodyPr vert="horz" lIns="91440" tIns="45720" rIns="91440" bIns="45720" rtlCol="0" anchor="ctr">
            <a:noAutofit/>
          </a:bodyPr>
          <a:lstStyle>
            <a:lvl1pPr algn="r" defTabSz="914400" rtl="0" eaLnBrk="1" latinLnBrk="0" hangingPunct="1">
              <a:spcBef>
                <a:spcPct val="0"/>
              </a:spcBef>
              <a:buNone/>
              <a:defRPr lang="en-US" sz="2800" b="1" kern="1200" cap="small" normalizeH="0" baseline="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algn="ctr"/>
            <a:endParaRPr lang="en-US" sz="6000" dirty="0">
              <a:latin typeface="Times New Roman" panose="02020603050405020304" pitchFamily="18" charset="0"/>
              <a:cs typeface="Times New Roman" panose="02020603050405020304" pitchFamily="18" charset="0"/>
            </a:endParaRPr>
          </a:p>
          <a:p>
            <a:pPr algn="ctr"/>
            <a:r>
              <a:rPr lang="en-US" sz="6000" dirty="0">
                <a:latin typeface="Times New Roman" panose="02020603050405020304" pitchFamily="18" charset="0"/>
                <a:cs typeface="Times New Roman" panose="02020603050405020304" pitchFamily="18" charset="0"/>
              </a:rPr>
              <a:t>Thank You for Your Attention!</a:t>
            </a:r>
          </a:p>
          <a:p>
            <a:pPr algn="ctr"/>
            <a:endParaRPr lang="en-US" sz="8000" dirty="0">
              <a:latin typeface="Times New Roman" panose="02020603050405020304" pitchFamily="18" charset="0"/>
              <a:cs typeface="Times New Roman" panose="02020603050405020304" pitchFamily="18" charset="0"/>
            </a:endParaRPr>
          </a:p>
        </p:txBody>
      </p:sp>
      <p:sp>
        <p:nvSpPr>
          <p:cNvPr id="4" name="Rectangle 27"/>
          <p:cNvSpPr>
            <a:spLocks noChangeArrowheads="1"/>
          </p:cNvSpPr>
          <p:nvPr/>
        </p:nvSpPr>
        <p:spPr bwMode="auto">
          <a:xfrm>
            <a:off x="8532816" y="6518275"/>
            <a:ext cx="814916" cy="304800"/>
          </a:xfrm>
          <a:prstGeom prst="rect">
            <a:avLst/>
          </a:prstGeom>
          <a:noFill/>
          <a:ln w="9525">
            <a:noFill/>
            <a:miter lim="800000"/>
            <a:headEnd/>
            <a:tailEnd/>
          </a:ln>
          <a:effectLst/>
        </p:spPr>
        <p:txBody>
          <a:bodyPr>
            <a:prstTxWarp prst="textNoShape">
              <a:avLst/>
            </a:prstTxWarp>
          </a:bodyPr>
          <a:lstStyle/>
          <a:p>
            <a:pPr algn="r"/>
            <a:fld id="{CA12BCAA-488F-1746-BD84-CC24C817D503}" type="slidenum">
              <a:rPr lang="fr-FR" sz="1200" b="1">
                <a:solidFill>
                  <a:srgbClr val="1E4C7C"/>
                </a:solidFill>
                <a:latin typeface="Arial" charset="0"/>
              </a:rPr>
              <a:pPr algn="r"/>
              <a:t>16</a:t>
            </a:fld>
            <a:endParaRPr lang="fr-FR" sz="1200" b="1" dirty="0">
              <a:solidFill>
                <a:srgbClr val="1E4C7C"/>
              </a:solidFill>
              <a:latin typeface="Arial" charset="0"/>
            </a:endParaRPr>
          </a:p>
        </p:txBody>
      </p:sp>
      <p:sp>
        <p:nvSpPr>
          <p:cNvPr id="5" name="Rectangle 4"/>
          <p:cNvSpPr>
            <a:spLocks noChangeArrowheads="1"/>
          </p:cNvSpPr>
          <p:nvPr/>
        </p:nvSpPr>
        <p:spPr bwMode="auto">
          <a:xfrm>
            <a:off x="0" y="6508756"/>
            <a:ext cx="12191998" cy="358775"/>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6" name="Rectangle 5"/>
          <p:cNvSpPr>
            <a:spLocks noChangeArrowheads="1"/>
          </p:cNvSpPr>
          <p:nvPr/>
        </p:nvSpPr>
        <p:spPr bwMode="auto">
          <a:xfrm>
            <a:off x="0" y="6461125"/>
            <a:ext cx="12191998" cy="406400"/>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dirty="0"/>
          </a:p>
        </p:txBody>
      </p:sp>
      <p:sp>
        <p:nvSpPr>
          <p:cNvPr id="7" name="Rectangle 6"/>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sp>
        <p:nvSpPr>
          <p:cNvPr id="8" name="Rectangle 7"/>
          <p:cNvSpPr>
            <a:spLocks noChangeArrowheads="1"/>
          </p:cNvSpPr>
          <p:nvPr/>
        </p:nvSpPr>
        <p:spPr bwMode="auto">
          <a:xfrm>
            <a:off x="10267169" y="6528335"/>
            <a:ext cx="814916" cy="304800"/>
          </a:xfrm>
          <a:prstGeom prst="rect">
            <a:avLst/>
          </a:prstGeom>
          <a:noFill/>
          <a:ln w="9525">
            <a:noFill/>
            <a:miter lim="800000"/>
            <a:headEnd/>
            <a:tailEnd/>
          </a:ln>
          <a:effectLst/>
        </p:spPr>
        <p:txBody>
          <a:bodyPr>
            <a:prstTxWarp prst="textNoShape">
              <a:avLst/>
            </a:prstTxWarp>
          </a:bodyPr>
          <a:lstStyle/>
          <a:p>
            <a:pPr algn="r"/>
            <a:endParaRPr lang="fr-FR" sz="1200" b="1" dirty="0">
              <a:solidFill>
                <a:srgbClr val="1E4C7C"/>
              </a:solidFill>
              <a:latin typeface="Arial" charset="0"/>
            </a:endParaRPr>
          </a:p>
        </p:txBody>
      </p:sp>
      <p:sp>
        <p:nvSpPr>
          <p:cNvPr id="9" name="Ellipse 8"/>
          <p:cNvSpPr/>
          <p:nvPr/>
        </p:nvSpPr>
        <p:spPr>
          <a:xfrm>
            <a:off x="107950" y="6634698"/>
            <a:ext cx="122767" cy="92075"/>
          </a:xfrm>
          <a:prstGeom prst="ellipse">
            <a:avLst/>
          </a:prstGeom>
          <a:solidFill>
            <a:srgbClr val="174A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1800"/>
          </a:p>
        </p:txBody>
      </p:sp>
      <p:sp>
        <p:nvSpPr>
          <p:cNvPr id="13" name="Rectangle 12">
            <a:extLst>
              <a:ext uri="{FF2B5EF4-FFF2-40B4-BE49-F238E27FC236}">
                <a16:creationId xmlns:a16="http://schemas.microsoft.com/office/drawing/2014/main" id="{FFEB5772-C05E-EC44-689F-4E2CCB2C235D}"/>
              </a:ext>
            </a:extLst>
          </p:cNvPr>
          <p:cNvSpPr>
            <a:spLocks noChangeArrowheads="1"/>
          </p:cNvSpPr>
          <p:nvPr/>
        </p:nvSpPr>
        <p:spPr bwMode="auto">
          <a:xfrm>
            <a:off x="11374752"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14</a:t>
            </a:r>
          </a:p>
        </p:txBody>
      </p:sp>
      <p:graphicFrame>
        <p:nvGraphicFramePr>
          <p:cNvPr id="11" name="Tableau 10">
            <a:extLst>
              <a:ext uri="{FF2B5EF4-FFF2-40B4-BE49-F238E27FC236}">
                <a16:creationId xmlns:a16="http://schemas.microsoft.com/office/drawing/2014/main" id="{5D518EEE-EA5F-C5DD-49A6-629EA64E89DE}"/>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2" name="Espace réservé du pied de page 5">
            <a:extLst>
              <a:ext uri="{FF2B5EF4-FFF2-40B4-BE49-F238E27FC236}">
                <a16:creationId xmlns:a16="http://schemas.microsoft.com/office/drawing/2014/main" id="{51E38BC4-AE08-0BF9-3148-C375585E2ACD}"/>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389272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p:cNvSpPr>
            <a:spLocks noChangeArrowheads="1"/>
          </p:cNvSpPr>
          <p:nvPr/>
        </p:nvSpPr>
        <p:spPr bwMode="auto">
          <a:xfrm>
            <a:off x="0" y="6424082"/>
            <a:ext cx="12192000" cy="9207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sp>
        <p:nvSpPr>
          <p:cNvPr id="76" name="Ellipse 75"/>
          <p:cNvSpPr/>
          <p:nvPr/>
        </p:nvSpPr>
        <p:spPr>
          <a:xfrm>
            <a:off x="107950" y="6634698"/>
            <a:ext cx="125960" cy="92075"/>
          </a:xfrm>
          <a:prstGeom prst="ellipse">
            <a:avLst/>
          </a:prstGeom>
          <a:solidFill>
            <a:srgbClr val="174A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1800"/>
          </a:p>
        </p:txBody>
      </p:sp>
      <p:sp>
        <p:nvSpPr>
          <p:cNvPr id="79" name="Text Box 46"/>
          <p:cNvSpPr txBox="1">
            <a:spLocks noChangeArrowheads="1"/>
          </p:cNvSpPr>
          <p:nvPr/>
        </p:nvSpPr>
        <p:spPr bwMode="auto">
          <a:xfrm>
            <a:off x="3059113" y="333375"/>
            <a:ext cx="4630100" cy="641350"/>
          </a:xfrm>
          <a:prstGeom prst="rect">
            <a:avLst/>
          </a:prstGeom>
          <a:noFill/>
          <a:ln w="9525">
            <a:noFill/>
            <a:miter lim="800000"/>
            <a:headEnd/>
            <a:tailEnd/>
          </a:ln>
          <a:effectLst/>
        </p:spPr>
        <p:txBody>
          <a:bodyPr wrap="square">
            <a:prstTxWarp prst="textNoShape">
              <a:avLst/>
            </a:prstTxWarp>
            <a:spAutoFit/>
          </a:bodyPr>
          <a:lstStyle/>
          <a:p>
            <a:pPr algn="ctr">
              <a:spcBef>
                <a:spcPct val="50000"/>
              </a:spcBef>
            </a:pPr>
            <a:r>
              <a:rPr lang="fr-FR" sz="3600" b="1" dirty="0">
                <a:solidFill>
                  <a:srgbClr val="1F497D"/>
                </a:solidFill>
                <a:latin typeface="Times New Roman" panose="02020603050405020304" pitchFamily="18" charset="0"/>
                <a:cs typeface="Times New Roman" panose="02020603050405020304" pitchFamily="18" charset="0"/>
              </a:rPr>
              <a:t>SUMMARY</a:t>
            </a:r>
          </a:p>
        </p:txBody>
      </p:sp>
      <p:sp>
        <p:nvSpPr>
          <p:cNvPr id="80" name="Text Box 31"/>
          <p:cNvSpPr txBox="1">
            <a:spLocks noChangeArrowheads="1"/>
          </p:cNvSpPr>
          <p:nvPr/>
        </p:nvSpPr>
        <p:spPr bwMode="auto">
          <a:xfrm>
            <a:off x="824003" y="1243645"/>
            <a:ext cx="9848615" cy="3970318"/>
          </a:xfrm>
          <a:prstGeom prst="rect">
            <a:avLst/>
          </a:prstGeom>
          <a:noFill/>
          <a:ln w="9525">
            <a:noFill/>
            <a:miter lim="800000"/>
            <a:headEnd/>
            <a:tailEnd/>
          </a:ln>
        </p:spPr>
        <p:txBody>
          <a:bodyPr wrap="square">
            <a:prstTxWarp prst="textNoShape">
              <a:avLst/>
            </a:prstTxWarp>
            <a:spAutoFit/>
          </a:bodyPr>
          <a:lstStyle/>
          <a:p>
            <a:pPr marL="457200" indent="-457200">
              <a:spcBef>
                <a:spcPct val="50000"/>
              </a:spcBef>
              <a:buClr>
                <a:schemeClr val="tx2"/>
              </a:buClr>
              <a:buFont typeface="Wingdings" panose="05000000000000000000" pitchFamily="2" charset="2"/>
              <a:buChar char="§"/>
            </a:pPr>
            <a:r>
              <a:rPr lang="fr-FR" sz="3600" b="1" dirty="0">
                <a:solidFill>
                  <a:schemeClr val="tx2"/>
                </a:solidFill>
                <a:latin typeface="Times New Roman" panose="02020603050405020304" pitchFamily="18" charset="0"/>
                <a:cs typeface="Times New Roman" panose="02020603050405020304" pitchFamily="18" charset="0"/>
              </a:rPr>
              <a:t>Introduction</a:t>
            </a:r>
          </a:p>
          <a:p>
            <a:pPr marL="457200" indent="-457200">
              <a:spcBef>
                <a:spcPct val="50000"/>
              </a:spcBef>
              <a:buClr>
                <a:schemeClr val="tx2"/>
              </a:buClr>
              <a:buFont typeface="Wingdings" panose="05000000000000000000" pitchFamily="2" charset="2"/>
              <a:buChar char="§"/>
            </a:pPr>
            <a:r>
              <a:rPr lang="fr-FR" sz="3600" b="1" dirty="0">
                <a:solidFill>
                  <a:schemeClr val="tx2"/>
                </a:solidFill>
                <a:latin typeface="Times New Roman" panose="02020603050405020304" pitchFamily="18" charset="0"/>
                <a:cs typeface="Times New Roman" panose="02020603050405020304" pitchFamily="18" charset="0"/>
              </a:rPr>
              <a:t>Project Objectives </a:t>
            </a:r>
            <a:endParaRPr lang="fr-FR" sz="4000" b="1" dirty="0">
              <a:solidFill>
                <a:schemeClr val="tx2"/>
              </a:solidFill>
              <a:latin typeface="Times New Roman" panose="02020603050405020304" pitchFamily="18" charset="0"/>
              <a:cs typeface="Times New Roman" panose="02020603050405020304" pitchFamily="18" charset="0"/>
            </a:endParaRPr>
          </a:p>
          <a:p>
            <a:pPr indent="-457200">
              <a:spcBef>
                <a:spcPct val="50000"/>
              </a:spcBef>
              <a:buClr>
                <a:schemeClr val="tx2"/>
              </a:buClr>
              <a:buFont typeface="Wingdings" panose="05000000000000000000" pitchFamily="2" charset="2"/>
              <a:buChar char="§"/>
            </a:pPr>
            <a:r>
              <a:rPr lang="fr-FR" sz="3600" b="1" dirty="0" err="1">
                <a:solidFill>
                  <a:schemeClr val="tx2"/>
                </a:solidFill>
                <a:latin typeface="Times New Roman" panose="02020603050405020304" pitchFamily="18" charset="0"/>
                <a:cs typeface="Times New Roman" panose="02020603050405020304" pitchFamily="18" charset="0"/>
              </a:rPr>
              <a:t>Methodology</a:t>
            </a:r>
            <a:endParaRPr lang="fr-FR" sz="3600" b="1" dirty="0">
              <a:solidFill>
                <a:schemeClr val="tx2"/>
              </a:solidFill>
              <a:latin typeface="Times New Roman" panose="02020603050405020304" pitchFamily="18" charset="0"/>
              <a:cs typeface="Times New Roman" panose="02020603050405020304" pitchFamily="18" charset="0"/>
            </a:endParaRPr>
          </a:p>
          <a:p>
            <a:pPr indent="-457200">
              <a:spcBef>
                <a:spcPct val="50000"/>
              </a:spcBef>
              <a:buClr>
                <a:schemeClr val="tx2"/>
              </a:buClr>
              <a:buFont typeface="Wingdings" panose="05000000000000000000" pitchFamily="2" charset="2"/>
              <a:buChar char="§"/>
            </a:pPr>
            <a:r>
              <a:rPr lang="fr-FR" sz="3600" b="1" dirty="0" err="1">
                <a:solidFill>
                  <a:schemeClr val="tx2"/>
                </a:solidFill>
                <a:latin typeface="Times New Roman" panose="02020603050405020304" pitchFamily="18" charset="0"/>
                <a:cs typeface="Times New Roman" panose="02020603050405020304" pitchFamily="18" charset="0"/>
              </a:rPr>
              <a:t>Results</a:t>
            </a:r>
            <a:endParaRPr lang="fr-FR" sz="3600" b="1" dirty="0">
              <a:solidFill>
                <a:schemeClr val="tx2"/>
              </a:solidFill>
              <a:latin typeface="Times New Roman" panose="02020603050405020304" pitchFamily="18" charset="0"/>
              <a:cs typeface="Times New Roman" panose="02020603050405020304" pitchFamily="18" charset="0"/>
            </a:endParaRPr>
          </a:p>
          <a:p>
            <a:pPr marL="457200" indent="-457200">
              <a:spcBef>
                <a:spcPct val="50000"/>
              </a:spcBef>
              <a:buClr>
                <a:schemeClr val="tx2"/>
              </a:buClr>
              <a:buFont typeface="Wingdings" panose="05000000000000000000" pitchFamily="2" charset="2"/>
              <a:buChar char="§"/>
            </a:pPr>
            <a:r>
              <a:rPr lang="fr-FR" sz="3600" b="1" dirty="0">
                <a:solidFill>
                  <a:schemeClr val="tx2"/>
                </a:solidFill>
                <a:latin typeface="Times New Roman" panose="02020603050405020304" pitchFamily="18" charset="0"/>
                <a:cs typeface="Times New Roman" panose="02020603050405020304" pitchFamily="18" charset="0"/>
              </a:rPr>
              <a:t>Conclusion </a:t>
            </a:r>
            <a:endParaRPr lang="fr-FR" sz="2800" b="1" dirty="0">
              <a:solidFill>
                <a:schemeClr val="tx2"/>
              </a:solidFill>
              <a:latin typeface="Times New Roman" panose="02020603050405020304" pitchFamily="18" charset="0"/>
              <a:cs typeface="Times New Roman" panose="02020603050405020304" pitchFamily="18" charset="0"/>
            </a:endParaRPr>
          </a:p>
        </p:txBody>
      </p:sp>
      <p:sp>
        <p:nvSpPr>
          <p:cNvPr id="2" name="Espace réservé du pied de page 5">
            <a:extLst>
              <a:ext uri="{FF2B5EF4-FFF2-40B4-BE49-F238E27FC236}">
                <a16:creationId xmlns:a16="http://schemas.microsoft.com/office/drawing/2014/main" id="{BD398862-21FB-8F0B-7C3F-38BF4FE92DAC}"/>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10744229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1000"/>
                                        <p:tgtEl>
                                          <p:spTgt spid="80">
                                            <p:txEl>
                                              <p:pRg st="0" end="0"/>
                                            </p:txEl>
                                          </p:spTgt>
                                        </p:tgtEl>
                                      </p:cBhvr>
                                    </p:animEffect>
                                    <p:anim calcmode="lin" valueType="num">
                                      <p:cBhvr>
                                        <p:cTn id="8" dur="10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0">
                                            <p:txEl>
                                              <p:pRg st="1" end="1"/>
                                            </p:txEl>
                                          </p:spTgt>
                                        </p:tgtEl>
                                        <p:attrNameLst>
                                          <p:attrName>style.visibility</p:attrName>
                                        </p:attrNameLst>
                                      </p:cBhvr>
                                      <p:to>
                                        <p:strVal val="visible"/>
                                      </p:to>
                                    </p:set>
                                    <p:animEffect transition="in" filter="fade">
                                      <p:cBhvr>
                                        <p:cTn id="14" dur="1000"/>
                                        <p:tgtEl>
                                          <p:spTgt spid="80">
                                            <p:txEl>
                                              <p:pRg st="1" end="1"/>
                                            </p:txEl>
                                          </p:spTgt>
                                        </p:tgtEl>
                                      </p:cBhvr>
                                    </p:animEffect>
                                    <p:anim calcmode="lin" valueType="num">
                                      <p:cBhvr>
                                        <p:cTn id="15" dur="1000" fill="hold"/>
                                        <p:tgtEl>
                                          <p:spTgt spid="8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0">
                                            <p:txEl>
                                              <p:pRg st="2" end="2"/>
                                            </p:txEl>
                                          </p:spTgt>
                                        </p:tgtEl>
                                        <p:attrNameLst>
                                          <p:attrName>style.visibility</p:attrName>
                                        </p:attrNameLst>
                                      </p:cBhvr>
                                      <p:to>
                                        <p:strVal val="visible"/>
                                      </p:to>
                                    </p:set>
                                    <p:animEffect transition="in" filter="fade">
                                      <p:cBhvr>
                                        <p:cTn id="21" dur="1000"/>
                                        <p:tgtEl>
                                          <p:spTgt spid="80">
                                            <p:txEl>
                                              <p:pRg st="2" end="2"/>
                                            </p:txEl>
                                          </p:spTgt>
                                        </p:tgtEl>
                                      </p:cBhvr>
                                    </p:animEffect>
                                    <p:anim calcmode="lin" valueType="num">
                                      <p:cBhvr>
                                        <p:cTn id="22" dur="1000" fill="hold"/>
                                        <p:tgtEl>
                                          <p:spTgt spid="8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0">
                                            <p:txEl>
                                              <p:pRg st="3" end="3"/>
                                            </p:txEl>
                                          </p:spTgt>
                                        </p:tgtEl>
                                        <p:attrNameLst>
                                          <p:attrName>style.visibility</p:attrName>
                                        </p:attrNameLst>
                                      </p:cBhvr>
                                      <p:to>
                                        <p:strVal val="visible"/>
                                      </p:to>
                                    </p:set>
                                    <p:animEffect transition="in" filter="fade">
                                      <p:cBhvr>
                                        <p:cTn id="28" dur="1000"/>
                                        <p:tgtEl>
                                          <p:spTgt spid="80">
                                            <p:txEl>
                                              <p:pRg st="3" end="3"/>
                                            </p:txEl>
                                          </p:spTgt>
                                        </p:tgtEl>
                                      </p:cBhvr>
                                    </p:animEffect>
                                    <p:anim calcmode="lin" valueType="num">
                                      <p:cBhvr>
                                        <p:cTn id="29" dur="1000" fill="hold"/>
                                        <p:tgtEl>
                                          <p:spTgt spid="8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0">
                                            <p:txEl>
                                              <p:pRg st="4" end="4"/>
                                            </p:txEl>
                                          </p:spTgt>
                                        </p:tgtEl>
                                        <p:attrNameLst>
                                          <p:attrName>style.visibility</p:attrName>
                                        </p:attrNameLst>
                                      </p:cBhvr>
                                      <p:to>
                                        <p:strVal val="visible"/>
                                      </p:to>
                                    </p:set>
                                    <p:animEffect transition="in" filter="fade">
                                      <p:cBhvr>
                                        <p:cTn id="35" dur="1000"/>
                                        <p:tgtEl>
                                          <p:spTgt spid="80">
                                            <p:txEl>
                                              <p:pRg st="4" end="4"/>
                                            </p:txEl>
                                          </p:spTgt>
                                        </p:tgtEl>
                                      </p:cBhvr>
                                    </p:animEffect>
                                    <p:anim calcmode="lin" valueType="num">
                                      <p:cBhvr>
                                        <p:cTn id="36" dur="1000" fill="hold"/>
                                        <p:tgtEl>
                                          <p:spTgt spid="8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7"/>
          <p:cNvSpPr>
            <a:spLocks noChangeArrowheads="1"/>
          </p:cNvSpPr>
          <p:nvPr/>
        </p:nvSpPr>
        <p:spPr bwMode="auto">
          <a:xfrm>
            <a:off x="8532816" y="6518275"/>
            <a:ext cx="814916" cy="304800"/>
          </a:xfrm>
          <a:prstGeom prst="rect">
            <a:avLst/>
          </a:prstGeom>
          <a:noFill/>
          <a:ln w="9525">
            <a:noFill/>
            <a:miter lim="800000"/>
            <a:headEnd/>
            <a:tailEnd/>
          </a:ln>
          <a:effectLst/>
        </p:spPr>
        <p:txBody>
          <a:bodyPr>
            <a:prstTxWarp prst="textNoShape">
              <a:avLst/>
            </a:prstTxWarp>
          </a:bodyPr>
          <a:lstStyle/>
          <a:p>
            <a:pPr algn="r"/>
            <a:fld id="{CA12BCAA-488F-1746-BD84-CC24C817D503}" type="slidenum">
              <a:rPr lang="fr-FR" sz="1200" b="1">
                <a:solidFill>
                  <a:srgbClr val="1E4C7C"/>
                </a:solidFill>
                <a:latin typeface="Arial" charset="0"/>
              </a:rPr>
              <a:pPr algn="r"/>
              <a:t>3</a:t>
            </a:fld>
            <a:endParaRPr lang="fr-FR" sz="1200" b="1" dirty="0">
              <a:solidFill>
                <a:srgbClr val="1E4C7C"/>
              </a:solidFill>
              <a:latin typeface="Arial" charset="0"/>
            </a:endParaRPr>
          </a:p>
        </p:txBody>
      </p:sp>
      <p:sp>
        <p:nvSpPr>
          <p:cNvPr id="6" name="Rectangle 5"/>
          <p:cNvSpPr>
            <a:spLocks noChangeArrowheads="1"/>
          </p:cNvSpPr>
          <p:nvPr/>
        </p:nvSpPr>
        <p:spPr bwMode="auto">
          <a:xfrm>
            <a:off x="0" y="6508756"/>
            <a:ext cx="12191998" cy="358775"/>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7" name="Rectangle 6"/>
          <p:cNvSpPr>
            <a:spLocks noChangeArrowheads="1"/>
          </p:cNvSpPr>
          <p:nvPr/>
        </p:nvSpPr>
        <p:spPr bwMode="auto">
          <a:xfrm>
            <a:off x="0" y="6461125"/>
            <a:ext cx="12191998" cy="406400"/>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8" name="Rectangle 7"/>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sp>
        <p:nvSpPr>
          <p:cNvPr id="16" name="Rectangle 15"/>
          <p:cNvSpPr>
            <a:spLocks noChangeArrowheads="1"/>
          </p:cNvSpPr>
          <p:nvPr/>
        </p:nvSpPr>
        <p:spPr bwMode="auto">
          <a:xfrm>
            <a:off x="11377082" y="6533760"/>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1</a:t>
            </a:r>
          </a:p>
        </p:txBody>
      </p:sp>
      <p:sp>
        <p:nvSpPr>
          <p:cNvPr id="17" name="Ellipse 16"/>
          <p:cNvSpPr/>
          <p:nvPr/>
        </p:nvSpPr>
        <p:spPr>
          <a:xfrm>
            <a:off x="107950" y="6634698"/>
            <a:ext cx="122767" cy="92075"/>
          </a:xfrm>
          <a:prstGeom prst="ellipse">
            <a:avLst/>
          </a:prstGeom>
          <a:solidFill>
            <a:srgbClr val="174A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1800"/>
          </a:p>
        </p:txBody>
      </p:sp>
      <p:sp>
        <p:nvSpPr>
          <p:cNvPr id="20" name="Oval 72"/>
          <p:cNvSpPr>
            <a:spLocks noChangeAspect="1" noChangeArrowheads="1"/>
          </p:cNvSpPr>
          <p:nvPr/>
        </p:nvSpPr>
        <p:spPr bwMode="auto">
          <a:xfrm>
            <a:off x="154878" y="-6897"/>
            <a:ext cx="1005417" cy="754063"/>
          </a:xfrm>
          <a:prstGeom prst="ellipse">
            <a:avLst/>
          </a:prstGeom>
          <a:solidFill>
            <a:schemeClr val="bg1"/>
          </a:solidFill>
          <a:ln w="9525">
            <a:noFill/>
            <a:round/>
            <a:headEnd/>
            <a:tailEnd/>
          </a:ln>
          <a:effectLst/>
        </p:spPr>
        <p:txBody>
          <a:bodyPr wrap="none" anchor="ctr">
            <a:prstTxWarp prst="textNoShape">
              <a:avLst/>
            </a:prstTxWarp>
          </a:bodyPr>
          <a:lstStyle/>
          <a:p>
            <a:pPr algn="ctr"/>
            <a:endParaRPr lang="fr-FR" sz="4800" b="1" dirty="0">
              <a:solidFill>
                <a:schemeClr val="tx2"/>
              </a:solidFill>
              <a:latin typeface="Arial Black"/>
              <a:cs typeface="Arial Black"/>
            </a:endParaRPr>
          </a:p>
        </p:txBody>
      </p:sp>
      <p:sp>
        <p:nvSpPr>
          <p:cNvPr id="22" name="Text Box 31"/>
          <p:cNvSpPr txBox="1">
            <a:spLocks noChangeArrowheads="1"/>
          </p:cNvSpPr>
          <p:nvPr/>
        </p:nvSpPr>
        <p:spPr bwMode="auto">
          <a:xfrm>
            <a:off x="230717" y="1666829"/>
            <a:ext cx="11884779" cy="2806987"/>
          </a:xfrm>
          <a:prstGeom prst="rect">
            <a:avLst/>
          </a:prstGeom>
          <a:noFill/>
          <a:ln w="9525">
            <a:noFill/>
            <a:miter lim="800000"/>
            <a:headEnd/>
            <a:tailEnd/>
          </a:ln>
        </p:spPr>
        <p:txBody>
          <a:bodyPr wrap="square">
            <a:prstTxWarp prst="textNoShape">
              <a:avLst/>
            </a:prstTxWarp>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SabarStor is a modern e-commerce web application, developed using the Django framework, aimed primarily at </a:t>
            </a:r>
            <a:r>
              <a:rPr lang="en-US" sz="2000" dirty="0" err="1">
                <a:latin typeface="Times New Roman" panose="02020603050405020304" pitchFamily="18" charset="0"/>
                <a:cs typeface="Times New Roman" panose="02020603050405020304" pitchFamily="18" charset="0"/>
              </a:rPr>
              <a:t>arabic</a:t>
            </a:r>
            <a:r>
              <a:rPr lang="en-US" sz="2000" dirty="0">
                <a:latin typeface="Times New Roman" panose="02020603050405020304" pitchFamily="18" charset="0"/>
                <a:cs typeface="Times New Roman" panose="02020603050405020304" pitchFamily="18" charset="0"/>
              </a:rPr>
              <a:t>-speaking users. It provides a simple and smooth shopping experience through an elegant interface that supports Arabic language and right-to-left orientation (RTL). The application allows users to browse products by categories, view product details, add them to the shopping cart, and complete the purchase. Cloudinary has been integrated to store images, we have adopted the SQLite database to facilitate local use, with the possibility of publishing and running the project directly online through the Render platform.</a:t>
            </a:r>
            <a:endParaRPr lang="fr-FR" sz="2000" dirty="0">
              <a:solidFill>
                <a:schemeClr val="tx2"/>
              </a:solidFill>
              <a:latin typeface="Times New Roman" panose="02020603050405020304" pitchFamily="18" charset="0"/>
              <a:cs typeface="Times New Roman" panose="02020603050405020304" pitchFamily="18" charset="0"/>
            </a:endParaRPr>
          </a:p>
        </p:txBody>
      </p:sp>
      <p:sp>
        <p:nvSpPr>
          <p:cNvPr id="3" name="ZoneTexte 2">
            <a:extLst>
              <a:ext uri="{FF2B5EF4-FFF2-40B4-BE49-F238E27FC236}">
                <a16:creationId xmlns:a16="http://schemas.microsoft.com/office/drawing/2014/main" id="{39E7E20B-E009-B07B-F5EB-F4F4A12AE616}"/>
              </a:ext>
            </a:extLst>
          </p:cNvPr>
          <p:cNvSpPr txBox="1"/>
          <p:nvPr/>
        </p:nvSpPr>
        <p:spPr>
          <a:xfrm>
            <a:off x="307219" y="591069"/>
            <a:ext cx="619397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Project Overview</a:t>
            </a:r>
          </a:p>
        </p:txBody>
      </p:sp>
      <p:graphicFrame>
        <p:nvGraphicFramePr>
          <p:cNvPr id="9" name="Tableau 8">
            <a:extLst>
              <a:ext uri="{FF2B5EF4-FFF2-40B4-BE49-F238E27FC236}">
                <a16:creationId xmlns:a16="http://schemas.microsoft.com/office/drawing/2014/main" id="{0F0FEB2D-0547-06B7-9E22-0CE1DD61221D}"/>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2" name="Espace réservé du pied de page 5">
            <a:extLst>
              <a:ext uri="{FF2B5EF4-FFF2-40B4-BE49-F238E27FC236}">
                <a16:creationId xmlns:a16="http://schemas.microsoft.com/office/drawing/2014/main" id="{CBE0372D-55C3-F798-E450-15675687EF76}"/>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173824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1000"/>
                                        <p:tgtEl>
                                          <p:spTgt spid="22">
                                            <p:txEl>
                                              <p:pRg st="0" end="0"/>
                                            </p:txEl>
                                          </p:spTgt>
                                        </p:tgtEl>
                                      </p:cBhvr>
                                    </p:animEffect>
                                    <p:anim calcmode="lin" valueType="num">
                                      <p:cBhvr>
                                        <p:cTn id="8"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7"/>
          <p:cNvSpPr>
            <a:spLocks noChangeArrowheads="1"/>
          </p:cNvSpPr>
          <p:nvPr/>
        </p:nvSpPr>
        <p:spPr bwMode="auto">
          <a:xfrm>
            <a:off x="8532816" y="6518275"/>
            <a:ext cx="814916" cy="304800"/>
          </a:xfrm>
          <a:prstGeom prst="rect">
            <a:avLst/>
          </a:prstGeom>
          <a:noFill/>
          <a:ln w="9525">
            <a:noFill/>
            <a:miter lim="800000"/>
            <a:headEnd/>
            <a:tailEnd/>
          </a:ln>
          <a:effectLst/>
        </p:spPr>
        <p:txBody>
          <a:bodyPr>
            <a:prstTxWarp prst="textNoShape">
              <a:avLst/>
            </a:prstTxWarp>
          </a:bodyPr>
          <a:lstStyle/>
          <a:p>
            <a:pPr algn="r"/>
            <a:fld id="{CA12BCAA-488F-1746-BD84-CC24C817D503}" type="slidenum">
              <a:rPr lang="fr-FR" sz="1200" b="1">
                <a:solidFill>
                  <a:srgbClr val="1E4C7C"/>
                </a:solidFill>
                <a:latin typeface="Arial" charset="0"/>
              </a:rPr>
              <a:pPr algn="r"/>
              <a:t>4</a:t>
            </a:fld>
            <a:endParaRPr lang="fr-FR" sz="1200" b="1" dirty="0">
              <a:solidFill>
                <a:srgbClr val="1E4C7C"/>
              </a:solidFill>
              <a:latin typeface="Arial" charset="0"/>
            </a:endParaRPr>
          </a:p>
        </p:txBody>
      </p:sp>
      <p:sp>
        <p:nvSpPr>
          <p:cNvPr id="4" name="Rectangle 3"/>
          <p:cNvSpPr>
            <a:spLocks noChangeArrowheads="1"/>
          </p:cNvSpPr>
          <p:nvPr/>
        </p:nvSpPr>
        <p:spPr bwMode="auto">
          <a:xfrm>
            <a:off x="0" y="6508756"/>
            <a:ext cx="12191998" cy="358775"/>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a:p>
        </p:txBody>
      </p:sp>
      <p:sp>
        <p:nvSpPr>
          <p:cNvPr id="5" name="Rectangle 4"/>
          <p:cNvSpPr>
            <a:spLocks noChangeArrowheads="1"/>
          </p:cNvSpPr>
          <p:nvPr/>
        </p:nvSpPr>
        <p:spPr bwMode="auto">
          <a:xfrm>
            <a:off x="0" y="6461125"/>
            <a:ext cx="12191998" cy="406400"/>
          </a:xfrm>
          <a:prstGeom prst="rect">
            <a:avLst/>
          </a:prstGeom>
          <a:solidFill>
            <a:schemeClr val="bg1"/>
          </a:solidFill>
          <a:ln w="57150">
            <a:noFill/>
            <a:miter lim="800000"/>
            <a:headEnd/>
            <a:tailEnd/>
          </a:ln>
          <a:effectLst/>
        </p:spPr>
        <p:txBody>
          <a:bodyPr wrap="none" anchor="ctr">
            <a:prstTxWarp prst="textNoShape">
              <a:avLst/>
            </a:prstTxWarp>
          </a:bodyPr>
          <a:lstStyle/>
          <a:p>
            <a:endParaRPr lang="fr-FR" dirty="0"/>
          </a:p>
        </p:txBody>
      </p:sp>
      <p:sp>
        <p:nvSpPr>
          <p:cNvPr id="6" name="Rectangle 5"/>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sp>
        <p:nvSpPr>
          <p:cNvPr id="9" name="Rectangle 8"/>
          <p:cNvSpPr>
            <a:spLocks noChangeArrowheads="1"/>
          </p:cNvSpPr>
          <p:nvPr/>
        </p:nvSpPr>
        <p:spPr bwMode="auto">
          <a:xfrm>
            <a:off x="11377082" y="6529890"/>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2</a:t>
            </a:r>
          </a:p>
        </p:txBody>
      </p:sp>
      <p:sp>
        <p:nvSpPr>
          <p:cNvPr id="10" name="Ellipse 9"/>
          <p:cNvSpPr/>
          <p:nvPr/>
        </p:nvSpPr>
        <p:spPr>
          <a:xfrm>
            <a:off x="107950" y="6634698"/>
            <a:ext cx="122767" cy="92075"/>
          </a:xfrm>
          <a:prstGeom prst="ellipse">
            <a:avLst/>
          </a:prstGeom>
          <a:solidFill>
            <a:srgbClr val="174A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1800"/>
          </a:p>
        </p:txBody>
      </p:sp>
      <p:sp>
        <p:nvSpPr>
          <p:cNvPr id="8" name="ZoneTexte 7">
            <a:extLst>
              <a:ext uri="{FF2B5EF4-FFF2-40B4-BE49-F238E27FC236}">
                <a16:creationId xmlns:a16="http://schemas.microsoft.com/office/drawing/2014/main" id="{DAB94548-5099-1869-FB99-223EA45C600C}"/>
              </a:ext>
            </a:extLst>
          </p:cNvPr>
          <p:cNvSpPr txBox="1"/>
          <p:nvPr/>
        </p:nvSpPr>
        <p:spPr>
          <a:xfrm>
            <a:off x="-1587499" y="624505"/>
            <a:ext cx="6114142" cy="523220"/>
          </a:xfrm>
          <a:prstGeom prst="rect">
            <a:avLst/>
          </a:prstGeom>
          <a:noFill/>
        </p:spPr>
        <p:txBody>
          <a:bodyPr wrap="square">
            <a:spAutoFit/>
          </a:bodyPr>
          <a:lstStyle/>
          <a:p>
            <a:pPr algn="ctr"/>
            <a:r>
              <a:rPr lang="fr-FR" sz="2800" b="1" dirty="0">
                <a:latin typeface="Times New Roman" panose="02020603050405020304" pitchFamily="18" charset="0"/>
                <a:cs typeface="Times New Roman" panose="02020603050405020304" pitchFamily="18" charset="0"/>
              </a:rPr>
              <a:t>Project Goal</a:t>
            </a:r>
          </a:p>
        </p:txBody>
      </p:sp>
      <p:sp>
        <p:nvSpPr>
          <p:cNvPr id="11" name="ZoneTexte 10">
            <a:extLst>
              <a:ext uri="{FF2B5EF4-FFF2-40B4-BE49-F238E27FC236}">
                <a16:creationId xmlns:a16="http://schemas.microsoft.com/office/drawing/2014/main" id="{B22CA586-8EEF-0765-9D69-B00388A1C8CA}"/>
              </a:ext>
            </a:extLst>
          </p:cNvPr>
          <p:cNvSpPr txBox="1"/>
          <p:nvPr/>
        </p:nvSpPr>
        <p:spPr>
          <a:xfrm>
            <a:off x="608620" y="2020049"/>
            <a:ext cx="8739112" cy="960328"/>
          </a:xfrm>
          <a:prstGeom prst="rect">
            <a:avLst/>
          </a:prstGeom>
          <a:no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To build a functional, scalable, and user-friendly Arabic e-commerce platform using Django, supporting product browsing, cart management, and live deployment</a:t>
            </a:r>
          </a:p>
        </p:txBody>
      </p:sp>
      <p:graphicFrame>
        <p:nvGraphicFramePr>
          <p:cNvPr id="15" name="Tableau 14">
            <a:extLst>
              <a:ext uri="{FF2B5EF4-FFF2-40B4-BE49-F238E27FC236}">
                <a16:creationId xmlns:a16="http://schemas.microsoft.com/office/drawing/2014/main" id="{FFF1AAB2-87EB-93A7-87DF-543DD8A75EF3}"/>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3" name="Espace réservé du pied de page 5">
            <a:extLst>
              <a:ext uri="{FF2B5EF4-FFF2-40B4-BE49-F238E27FC236}">
                <a16:creationId xmlns:a16="http://schemas.microsoft.com/office/drawing/2014/main" id="{E27A0D6A-13A4-D06A-C7B6-A426F6C4E72D}"/>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284304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5BFC33C-8521-6352-7262-AE56C4E1FEAA}"/>
              </a:ext>
            </a:extLst>
          </p:cNvPr>
          <p:cNvSpPr txBox="1"/>
          <p:nvPr/>
        </p:nvSpPr>
        <p:spPr>
          <a:xfrm>
            <a:off x="139701" y="412646"/>
            <a:ext cx="6114142"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Key Features</a:t>
            </a:r>
          </a:p>
        </p:txBody>
      </p:sp>
      <p:sp>
        <p:nvSpPr>
          <p:cNvPr id="14" name="Rectangle 13">
            <a:extLst>
              <a:ext uri="{FF2B5EF4-FFF2-40B4-BE49-F238E27FC236}">
                <a16:creationId xmlns:a16="http://schemas.microsoft.com/office/drawing/2014/main" id="{591DF462-66E0-939B-CEDC-65DFA1592EA1}"/>
              </a:ext>
            </a:extLst>
          </p:cNvPr>
          <p:cNvSpPr>
            <a:spLocks noChangeArrowheads="1"/>
          </p:cNvSpPr>
          <p:nvPr/>
        </p:nvSpPr>
        <p:spPr bwMode="auto">
          <a:xfrm>
            <a:off x="11250259"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3</a:t>
            </a:r>
          </a:p>
        </p:txBody>
      </p:sp>
      <p:sp>
        <p:nvSpPr>
          <p:cNvPr id="15" name="Rectangle 14">
            <a:extLst>
              <a:ext uri="{FF2B5EF4-FFF2-40B4-BE49-F238E27FC236}">
                <a16:creationId xmlns:a16="http://schemas.microsoft.com/office/drawing/2014/main" id="{262DA2F4-5663-DF61-0F4B-A60F64CB83CC}"/>
              </a:ext>
            </a:extLst>
          </p:cNvPr>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sp>
        <p:nvSpPr>
          <p:cNvPr id="11" name="ZoneTexte 10">
            <a:extLst>
              <a:ext uri="{FF2B5EF4-FFF2-40B4-BE49-F238E27FC236}">
                <a16:creationId xmlns:a16="http://schemas.microsoft.com/office/drawing/2014/main" id="{145A82E8-6320-EC8B-7784-4423E4048A8D}"/>
              </a:ext>
            </a:extLst>
          </p:cNvPr>
          <p:cNvSpPr txBox="1"/>
          <p:nvPr/>
        </p:nvSpPr>
        <p:spPr>
          <a:xfrm>
            <a:off x="531586" y="1322383"/>
            <a:ext cx="6544128" cy="3885936"/>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Registration &amp; Login</a:t>
            </a: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RTL Arabic Interface</a:t>
            </a: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Product Categories</a:t>
            </a: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Shopping Cart</a:t>
            </a: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 Upload via Cloudinary</a:t>
            </a:r>
          </a:p>
          <a:p>
            <a:pPr marL="285750" indent="-285750"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Fully Responsive UI</a:t>
            </a:r>
          </a:p>
          <a:p>
            <a:pPr marL="285750" indent="-285750" algn="just">
              <a:lnSpc>
                <a:spcPct val="20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Dockerized</a:t>
            </a:r>
            <a:r>
              <a:rPr lang="en-US" dirty="0">
                <a:latin typeface="Times New Roman" panose="02020603050405020304" pitchFamily="18" charset="0"/>
                <a:cs typeface="Times New Roman" panose="02020603050405020304" pitchFamily="18" charset="0"/>
              </a:rPr>
              <a:t> &amp; Deployed on Render</a:t>
            </a:r>
          </a:p>
        </p:txBody>
      </p:sp>
      <p:pic>
        <p:nvPicPr>
          <p:cNvPr id="13" name="Image 12">
            <a:extLst>
              <a:ext uri="{FF2B5EF4-FFF2-40B4-BE49-F238E27FC236}">
                <a16:creationId xmlns:a16="http://schemas.microsoft.com/office/drawing/2014/main" id="{95373B90-63C4-D7F0-5FA2-5E241B6F585F}"/>
              </a:ext>
            </a:extLst>
          </p:cNvPr>
          <p:cNvPicPr>
            <a:picLocks noChangeAspect="1"/>
          </p:cNvPicPr>
          <p:nvPr/>
        </p:nvPicPr>
        <p:blipFill>
          <a:blip r:embed="rId2"/>
          <a:stretch>
            <a:fillRect/>
          </a:stretch>
        </p:blipFill>
        <p:spPr>
          <a:xfrm>
            <a:off x="4325257" y="429497"/>
            <a:ext cx="7866742" cy="4701304"/>
          </a:xfrm>
          <a:prstGeom prst="rect">
            <a:avLst/>
          </a:prstGeom>
        </p:spPr>
      </p:pic>
      <p:graphicFrame>
        <p:nvGraphicFramePr>
          <p:cNvPr id="17" name="Tableau 16">
            <a:extLst>
              <a:ext uri="{FF2B5EF4-FFF2-40B4-BE49-F238E27FC236}">
                <a16:creationId xmlns:a16="http://schemas.microsoft.com/office/drawing/2014/main" id="{1CCA9251-51B1-8794-583D-62DCDD3070CC}"/>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2" name="Espace réservé du pied de page 5">
            <a:extLst>
              <a:ext uri="{FF2B5EF4-FFF2-40B4-BE49-F238E27FC236}">
                <a16:creationId xmlns:a16="http://schemas.microsoft.com/office/drawing/2014/main" id="{B0926C96-C524-FCC6-D17D-0A1D2A1B6CFF}"/>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188560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additive="base">
                                        <p:cTn id="3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 calcmode="lin" valueType="num">
                                      <p:cBhvr additive="base">
                                        <p:cTn id="3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anim calcmode="lin" valueType="num">
                                      <p:cBhvr additive="base">
                                        <p:cTn id="43"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E99B8-F733-B0F0-BF14-390D33ABFF02}"/>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8932EC2C-9FFA-CC03-2B95-59C127720D71}"/>
              </a:ext>
            </a:extLst>
          </p:cNvPr>
          <p:cNvSpPr txBox="1"/>
          <p:nvPr/>
        </p:nvSpPr>
        <p:spPr>
          <a:xfrm>
            <a:off x="139700" y="472105"/>
            <a:ext cx="6114142"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Live Demo/ Screenshots</a:t>
            </a:r>
          </a:p>
        </p:txBody>
      </p:sp>
      <p:sp>
        <p:nvSpPr>
          <p:cNvPr id="20" name="Rectangle 19">
            <a:extLst>
              <a:ext uri="{FF2B5EF4-FFF2-40B4-BE49-F238E27FC236}">
                <a16:creationId xmlns:a16="http://schemas.microsoft.com/office/drawing/2014/main" id="{D5711465-F717-B847-6592-08BE11881FA7}"/>
              </a:ext>
            </a:extLst>
          </p:cNvPr>
          <p:cNvSpPr>
            <a:spLocks noChangeArrowheads="1"/>
          </p:cNvSpPr>
          <p:nvPr/>
        </p:nvSpPr>
        <p:spPr bwMode="auto">
          <a:xfrm>
            <a:off x="11250259"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4</a:t>
            </a:r>
          </a:p>
        </p:txBody>
      </p:sp>
      <p:sp>
        <p:nvSpPr>
          <p:cNvPr id="21" name="Rectangle 20">
            <a:extLst>
              <a:ext uri="{FF2B5EF4-FFF2-40B4-BE49-F238E27FC236}">
                <a16:creationId xmlns:a16="http://schemas.microsoft.com/office/drawing/2014/main" id="{5D8E40F3-3F7B-0D24-9016-A638EAAB7ED0}"/>
              </a:ext>
            </a:extLst>
          </p:cNvPr>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pic>
        <p:nvPicPr>
          <p:cNvPr id="6" name="Image 5">
            <a:extLst>
              <a:ext uri="{FF2B5EF4-FFF2-40B4-BE49-F238E27FC236}">
                <a16:creationId xmlns:a16="http://schemas.microsoft.com/office/drawing/2014/main" id="{2A1E245B-05DC-4DB1-11F2-391CC9659EC2}"/>
              </a:ext>
            </a:extLst>
          </p:cNvPr>
          <p:cNvPicPr>
            <a:picLocks noChangeAspect="1"/>
          </p:cNvPicPr>
          <p:nvPr/>
        </p:nvPicPr>
        <p:blipFill>
          <a:blip r:embed="rId2"/>
          <a:stretch>
            <a:fillRect/>
          </a:stretch>
        </p:blipFill>
        <p:spPr>
          <a:xfrm>
            <a:off x="1" y="903968"/>
            <a:ext cx="6253841" cy="5050064"/>
          </a:xfrm>
          <a:prstGeom prst="rect">
            <a:avLst/>
          </a:prstGeom>
        </p:spPr>
      </p:pic>
      <p:pic>
        <p:nvPicPr>
          <p:cNvPr id="9" name="Image 8">
            <a:extLst>
              <a:ext uri="{FF2B5EF4-FFF2-40B4-BE49-F238E27FC236}">
                <a16:creationId xmlns:a16="http://schemas.microsoft.com/office/drawing/2014/main" id="{147CCBF0-CCBA-ADAE-3ADE-A086F742146F}"/>
              </a:ext>
            </a:extLst>
          </p:cNvPr>
          <p:cNvPicPr>
            <a:picLocks noChangeAspect="1"/>
          </p:cNvPicPr>
          <p:nvPr/>
        </p:nvPicPr>
        <p:blipFill>
          <a:blip r:embed="rId3"/>
          <a:stretch>
            <a:fillRect/>
          </a:stretch>
        </p:blipFill>
        <p:spPr>
          <a:xfrm>
            <a:off x="6253842" y="896037"/>
            <a:ext cx="5938159" cy="5050064"/>
          </a:xfrm>
          <a:prstGeom prst="rect">
            <a:avLst/>
          </a:prstGeom>
        </p:spPr>
      </p:pic>
      <p:graphicFrame>
        <p:nvGraphicFramePr>
          <p:cNvPr id="12" name="Tableau 11">
            <a:extLst>
              <a:ext uri="{FF2B5EF4-FFF2-40B4-BE49-F238E27FC236}">
                <a16:creationId xmlns:a16="http://schemas.microsoft.com/office/drawing/2014/main" id="{1FD8D92F-E2FF-8DD3-CD4F-8E04E9E72ECB}"/>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2" name="Espace réservé du pied de page 5">
            <a:extLst>
              <a:ext uri="{FF2B5EF4-FFF2-40B4-BE49-F238E27FC236}">
                <a16:creationId xmlns:a16="http://schemas.microsoft.com/office/drawing/2014/main" id="{DB903E17-3345-006C-5767-77950E9BE214}"/>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322095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73488559-2CB8-D4BC-806E-3AED4539C622}"/>
              </a:ext>
            </a:extLst>
          </p:cNvPr>
          <p:cNvGraphicFramePr>
            <a:graphicFrameLocks noGrp="1"/>
          </p:cNvGraphicFramePr>
          <p:nvPr>
            <p:extLst>
              <p:ext uri="{D42A27DB-BD31-4B8C-83A1-F6EECF244321}">
                <p14:modId xmlns:p14="http://schemas.microsoft.com/office/powerpoint/2010/main" val="3467340122"/>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4" name="ZoneTexte 3">
            <a:extLst>
              <a:ext uri="{FF2B5EF4-FFF2-40B4-BE49-F238E27FC236}">
                <a16:creationId xmlns:a16="http://schemas.microsoft.com/office/drawing/2014/main" id="{0809C9F2-5CB7-3560-76E0-B9C76E2B7186}"/>
              </a:ext>
            </a:extLst>
          </p:cNvPr>
          <p:cNvSpPr txBox="1"/>
          <p:nvPr/>
        </p:nvSpPr>
        <p:spPr>
          <a:xfrm>
            <a:off x="139700" y="472105"/>
            <a:ext cx="6114142"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Live Demo/ Screenshots</a:t>
            </a:r>
          </a:p>
        </p:txBody>
      </p:sp>
      <p:sp>
        <p:nvSpPr>
          <p:cNvPr id="20" name="Rectangle 19">
            <a:extLst>
              <a:ext uri="{FF2B5EF4-FFF2-40B4-BE49-F238E27FC236}">
                <a16:creationId xmlns:a16="http://schemas.microsoft.com/office/drawing/2014/main" id="{58160400-4934-65D5-BEBA-02CFD227938E}"/>
              </a:ext>
            </a:extLst>
          </p:cNvPr>
          <p:cNvSpPr>
            <a:spLocks noChangeArrowheads="1"/>
          </p:cNvSpPr>
          <p:nvPr/>
        </p:nvSpPr>
        <p:spPr bwMode="auto">
          <a:xfrm>
            <a:off x="11250259"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5</a:t>
            </a:r>
          </a:p>
        </p:txBody>
      </p:sp>
      <p:sp>
        <p:nvSpPr>
          <p:cNvPr id="21" name="Rectangle 20">
            <a:extLst>
              <a:ext uri="{FF2B5EF4-FFF2-40B4-BE49-F238E27FC236}">
                <a16:creationId xmlns:a16="http://schemas.microsoft.com/office/drawing/2014/main" id="{FB401F36-B80B-D8C3-F152-56ED6A3148E2}"/>
              </a:ext>
            </a:extLst>
          </p:cNvPr>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pic>
        <p:nvPicPr>
          <p:cNvPr id="8" name="Image 7">
            <a:extLst>
              <a:ext uri="{FF2B5EF4-FFF2-40B4-BE49-F238E27FC236}">
                <a16:creationId xmlns:a16="http://schemas.microsoft.com/office/drawing/2014/main" id="{FD70A7D0-D9B0-CAA0-E311-BC37DB9075BD}"/>
              </a:ext>
            </a:extLst>
          </p:cNvPr>
          <p:cNvPicPr>
            <a:picLocks noChangeAspect="1"/>
          </p:cNvPicPr>
          <p:nvPr/>
        </p:nvPicPr>
        <p:blipFill>
          <a:blip r:embed="rId2"/>
          <a:stretch>
            <a:fillRect/>
          </a:stretch>
        </p:blipFill>
        <p:spPr>
          <a:xfrm>
            <a:off x="1" y="1051173"/>
            <a:ext cx="4049486" cy="3397456"/>
          </a:xfrm>
          <a:prstGeom prst="rect">
            <a:avLst/>
          </a:prstGeom>
        </p:spPr>
      </p:pic>
      <p:pic>
        <p:nvPicPr>
          <p:cNvPr id="11" name="Image 10">
            <a:extLst>
              <a:ext uri="{FF2B5EF4-FFF2-40B4-BE49-F238E27FC236}">
                <a16:creationId xmlns:a16="http://schemas.microsoft.com/office/drawing/2014/main" id="{C03DEE33-DD7F-C69B-F276-3451C3E99C94}"/>
              </a:ext>
            </a:extLst>
          </p:cNvPr>
          <p:cNvPicPr>
            <a:picLocks noChangeAspect="1"/>
          </p:cNvPicPr>
          <p:nvPr/>
        </p:nvPicPr>
        <p:blipFill>
          <a:blip r:embed="rId3"/>
          <a:stretch>
            <a:fillRect/>
          </a:stretch>
        </p:blipFill>
        <p:spPr>
          <a:xfrm>
            <a:off x="4114800" y="1051173"/>
            <a:ext cx="4434114" cy="3513571"/>
          </a:xfrm>
          <a:prstGeom prst="rect">
            <a:avLst/>
          </a:prstGeom>
        </p:spPr>
      </p:pic>
      <p:pic>
        <p:nvPicPr>
          <p:cNvPr id="18" name="Image 17">
            <a:extLst>
              <a:ext uri="{FF2B5EF4-FFF2-40B4-BE49-F238E27FC236}">
                <a16:creationId xmlns:a16="http://schemas.microsoft.com/office/drawing/2014/main" id="{C1A4995A-0BB0-5D58-2DAA-935518560436}"/>
              </a:ext>
            </a:extLst>
          </p:cNvPr>
          <p:cNvPicPr>
            <a:picLocks noChangeAspect="1"/>
          </p:cNvPicPr>
          <p:nvPr/>
        </p:nvPicPr>
        <p:blipFill>
          <a:blip r:embed="rId4"/>
          <a:stretch>
            <a:fillRect/>
          </a:stretch>
        </p:blipFill>
        <p:spPr>
          <a:xfrm>
            <a:off x="8614226" y="995325"/>
            <a:ext cx="3577771" cy="3649246"/>
          </a:xfrm>
          <a:prstGeom prst="rect">
            <a:avLst/>
          </a:prstGeom>
        </p:spPr>
      </p:pic>
      <p:sp>
        <p:nvSpPr>
          <p:cNvPr id="2" name="Espace réservé du pied de page 5">
            <a:extLst>
              <a:ext uri="{FF2B5EF4-FFF2-40B4-BE49-F238E27FC236}">
                <a16:creationId xmlns:a16="http://schemas.microsoft.com/office/drawing/2014/main" id="{733ECA33-CB35-BAC1-4BF6-A94CBC630F38}"/>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222657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F6028-05C0-F9E5-67F0-6EF708F6D261}"/>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03DFEAE3-6937-328B-5CF8-93646C48EE7B}"/>
              </a:ext>
            </a:extLst>
          </p:cNvPr>
          <p:cNvSpPr txBox="1"/>
          <p:nvPr/>
        </p:nvSpPr>
        <p:spPr>
          <a:xfrm>
            <a:off x="139700" y="472105"/>
            <a:ext cx="6114142"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Live Demo/ Screenshots</a:t>
            </a:r>
          </a:p>
        </p:txBody>
      </p:sp>
      <p:sp>
        <p:nvSpPr>
          <p:cNvPr id="20" name="Rectangle 19">
            <a:extLst>
              <a:ext uri="{FF2B5EF4-FFF2-40B4-BE49-F238E27FC236}">
                <a16:creationId xmlns:a16="http://schemas.microsoft.com/office/drawing/2014/main" id="{A9215E06-153D-E65E-10C0-2017C0B4465A}"/>
              </a:ext>
            </a:extLst>
          </p:cNvPr>
          <p:cNvSpPr>
            <a:spLocks noChangeArrowheads="1"/>
          </p:cNvSpPr>
          <p:nvPr/>
        </p:nvSpPr>
        <p:spPr bwMode="auto">
          <a:xfrm>
            <a:off x="11250259"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6</a:t>
            </a:r>
          </a:p>
        </p:txBody>
      </p:sp>
      <p:sp>
        <p:nvSpPr>
          <p:cNvPr id="21" name="Rectangle 20">
            <a:extLst>
              <a:ext uri="{FF2B5EF4-FFF2-40B4-BE49-F238E27FC236}">
                <a16:creationId xmlns:a16="http://schemas.microsoft.com/office/drawing/2014/main" id="{C537F040-88A9-45DF-11CA-275BCE40EC17}"/>
              </a:ext>
            </a:extLst>
          </p:cNvPr>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pic>
        <p:nvPicPr>
          <p:cNvPr id="5" name="Image 4">
            <a:extLst>
              <a:ext uri="{FF2B5EF4-FFF2-40B4-BE49-F238E27FC236}">
                <a16:creationId xmlns:a16="http://schemas.microsoft.com/office/drawing/2014/main" id="{E9DE40E6-884B-8AE7-903A-8206ECD9D00C}"/>
              </a:ext>
            </a:extLst>
          </p:cNvPr>
          <p:cNvPicPr>
            <a:picLocks noChangeAspect="1"/>
          </p:cNvPicPr>
          <p:nvPr/>
        </p:nvPicPr>
        <p:blipFill>
          <a:blip r:embed="rId2"/>
          <a:stretch>
            <a:fillRect/>
          </a:stretch>
        </p:blipFill>
        <p:spPr>
          <a:xfrm>
            <a:off x="0" y="892629"/>
            <a:ext cx="4513943" cy="4659085"/>
          </a:xfrm>
          <a:prstGeom prst="rect">
            <a:avLst/>
          </a:prstGeom>
        </p:spPr>
      </p:pic>
      <p:pic>
        <p:nvPicPr>
          <p:cNvPr id="7" name="Image 6">
            <a:extLst>
              <a:ext uri="{FF2B5EF4-FFF2-40B4-BE49-F238E27FC236}">
                <a16:creationId xmlns:a16="http://schemas.microsoft.com/office/drawing/2014/main" id="{20998B3D-8376-817D-B289-AA6DD91F958C}"/>
              </a:ext>
            </a:extLst>
          </p:cNvPr>
          <p:cNvPicPr>
            <a:picLocks noChangeAspect="1"/>
          </p:cNvPicPr>
          <p:nvPr/>
        </p:nvPicPr>
        <p:blipFill>
          <a:blip r:embed="rId3"/>
          <a:stretch>
            <a:fillRect/>
          </a:stretch>
        </p:blipFill>
        <p:spPr>
          <a:xfrm>
            <a:off x="4513943" y="892629"/>
            <a:ext cx="3991800" cy="4724400"/>
          </a:xfrm>
          <a:prstGeom prst="rect">
            <a:avLst/>
          </a:prstGeom>
        </p:spPr>
      </p:pic>
      <p:pic>
        <p:nvPicPr>
          <p:cNvPr id="10" name="Image 9">
            <a:extLst>
              <a:ext uri="{FF2B5EF4-FFF2-40B4-BE49-F238E27FC236}">
                <a16:creationId xmlns:a16="http://schemas.microsoft.com/office/drawing/2014/main" id="{DF64BA58-0F1C-6083-8991-1ED3AD98790D}"/>
              </a:ext>
            </a:extLst>
          </p:cNvPr>
          <p:cNvPicPr>
            <a:picLocks noChangeAspect="1"/>
          </p:cNvPicPr>
          <p:nvPr/>
        </p:nvPicPr>
        <p:blipFill>
          <a:blip r:embed="rId4"/>
          <a:stretch>
            <a:fillRect/>
          </a:stretch>
        </p:blipFill>
        <p:spPr>
          <a:xfrm>
            <a:off x="8367487" y="892629"/>
            <a:ext cx="3824512" cy="4659086"/>
          </a:xfrm>
          <a:prstGeom prst="rect">
            <a:avLst/>
          </a:prstGeom>
        </p:spPr>
      </p:pic>
      <p:graphicFrame>
        <p:nvGraphicFramePr>
          <p:cNvPr id="13" name="Tableau 12">
            <a:extLst>
              <a:ext uri="{FF2B5EF4-FFF2-40B4-BE49-F238E27FC236}">
                <a16:creationId xmlns:a16="http://schemas.microsoft.com/office/drawing/2014/main" id="{0F2D1CD8-B86F-6089-12FD-9323A1AD618B}"/>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2" name="Espace réservé du pied de page 5">
            <a:extLst>
              <a:ext uri="{FF2B5EF4-FFF2-40B4-BE49-F238E27FC236}">
                <a16:creationId xmlns:a16="http://schemas.microsoft.com/office/drawing/2014/main" id="{C35DBC16-4B1C-954B-B36E-9093CA010CC5}"/>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22900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C2FC8-FCA9-0C68-4912-5AA70BE5D45F}"/>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69771436-0E6C-8644-8EBD-23CDF2A73DE6}"/>
              </a:ext>
            </a:extLst>
          </p:cNvPr>
          <p:cNvSpPr txBox="1"/>
          <p:nvPr/>
        </p:nvSpPr>
        <p:spPr>
          <a:xfrm>
            <a:off x="139700" y="472105"/>
            <a:ext cx="6114142"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Live Demo/ Screenshots</a:t>
            </a:r>
          </a:p>
        </p:txBody>
      </p:sp>
      <p:sp>
        <p:nvSpPr>
          <p:cNvPr id="20" name="Rectangle 19">
            <a:extLst>
              <a:ext uri="{FF2B5EF4-FFF2-40B4-BE49-F238E27FC236}">
                <a16:creationId xmlns:a16="http://schemas.microsoft.com/office/drawing/2014/main" id="{ED8C1FF8-C332-1505-A79A-FC04FC3585AA}"/>
              </a:ext>
            </a:extLst>
          </p:cNvPr>
          <p:cNvSpPr>
            <a:spLocks noChangeArrowheads="1"/>
          </p:cNvSpPr>
          <p:nvPr/>
        </p:nvSpPr>
        <p:spPr bwMode="auto">
          <a:xfrm>
            <a:off x="11250259" y="6518275"/>
            <a:ext cx="814916" cy="304800"/>
          </a:xfrm>
          <a:prstGeom prst="rect">
            <a:avLst/>
          </a:prstGeom>
          <a:noFill/>
          <a:ln w="9525">
            <a:noFill/>
            <a:miter lim="800000"/>
            <a:headEnd/>
            <a:tailEnd/>
          </a:ln>
          <a:effectLst/>
        </p:spPr>
        <p:txBody>
          <a:bodyPr>
            <a:prstTxWarp prst="textNoShape">
              <a:avLst/>
            </a:prstTxWarp>
          </a:bodyPr>
          <a:lstStyle/>
          <a:p>
            <a:pPr algn="r"/>
            <a:r>
              <a:rPr lang="fr-FR" sz="1200" b="1" dirty="0">
                <a:solidFill>
                  <a:srgbClr val="1E4C7C"/>
                </a:solidFill>
                <a:latin typeface="Arial" charset="0"/>
              </a:rPr>
              <a:t>7</a:t>
            </a:r>
          </a:p>
        </p:txBody>
      </p:sp>
      <p:sp>
        <p:nvSpPr>
          <p:cNvPr id="21" name="Rectangle 20">
            <a:extLst>
              <a:ext uri="{FF2B5EF4-FFF2-40B4-BE49-F238E27FC236}">
                <a16:creationId xmlns:a16="http://schemas.microsoft.com/office/drawing/2014/main" id="{77BD5031-33B4-BA77-69E0-467F0FDA9227}"/>
              </a:ext>
            </a:extLst>
          </p:cNvPr>
          <p:cNvSpPr>
            <a:spLocks noChangeArrowheads="1"/>
          </p:cNvSpPr>
          <p:nvPr/>
        </p:nvSpPr>
        <p:spPr bwMode="auto">
          <a:xfrm>
            <a:off x="0" y="6462719"/>
            <a:ext cx="12191998" cy="47625"/>
          </a:xfrm>
          <a:prstGeom prst="rect">
            <a:avLst/>
          </a:prstGeom>
          <a:solidFill>
            <a:srgbClr val="174A7C"/>
          </a:solidFill>
          <a:ln w="9525">
            <a:noFill/>
            <a:miter lim="800000"/>
            <a:headEnd/>
            <a:tailEnd/>
          </a:ln>
          <a:effectLst/>
        </p:spPr>
        <p:txBody>
          <a:bodyPr wrap="none" anchor="ctr">
            <a:prstTxWarp prst="textNoShape">
              <a:avLst/>
            </a:prstTxWarp>
          </a:bodyPr>
          <a:lstStyle/>
          <a:p>
            <a:endParaRPr lang="fr-FR"/>
          </a:p>
        </p:txBody>
      </p:sp>
      <p:pic>
        <p:nvPicPr>
          <p:cNvPr id="6" name="Image 5">
            <a:extLst>
              <a:ext uri="{FF2B5EF4-FFF2-40B4-BE49-F238E27FC236}">
                <a16:creationId xmlns:a16="http://schemas.microsoft.com/office/drawing/2014/main" id="{2F7D6D82-804B-3898-8098-5A05F3E72622}"/>
              </a:ext>
            </a:extLst>
          </p:cNvPr>
          <p:cNvPicPr>
            <a:picLocks noChangeAspect="1"/>
          </p:cNvPicPr>
          <p:nvPr/>
        </p:nvPicPr>
        <p:blipFill>
          <a:blip r:embed="rId2"/>
          <a:stretch>
            <a:fillRect/>
          </a:stretch>
        </p:blipFill>
        <p:spPr>
          <a:xfrm>
            <a:off x="1" y="874549"/>
            <a:ext cx="3831770" cy="4916652"/>
          </a:xfrm>
          <a:prstGeom prst="rect">
            <a:avLst/>
          </a:prstGeom>
        </p:spPr>
      </p:pic>
      <p:pic>
        <p:nvPicPr>
          <p:cNvPr id="9" name="Image 8">
            <a:extLst>
              <a:ext uri="{FF2B5EF4-FFF2-40B4-BE49-F238E27FC236}">
                <a16:creationId xmlns:a16="http://schemas.microsoft.com/office/drawing/2014/main" id="{3CA397FA-9290-E631-EBF1-93E92C7C8158}"/>
              </a:ext>
            </a:extLst>
          </p:cNvPr>
          <p:cNvPicPr>
            <a:picLocks noChangeAspect="1"/>
          </p:cNvPicPr>
          <p:nvPr/>
        </p:nvPicPr>
        <p:blipFill>
          <a:blip r:embed="rId3"/>
          <a:stretch>
            <a:fillRect/>
          </a:stretch>
        </p:blipFill>
        <p:spPr>
          <a:xfrm>
            <a:off x="3839029" y="830886"/>
            <a:ext cx="3955142" cy="4978578"/>
          </a:xfrm>
          <a:prstGeom prst="rect">
            <a:avLst/>
          </a:prstGeom>
        </p:spPr>
      </p:pic>
      <p:pic>
        <p:nvPicPr>
          <p:cNvPr id="12" name="Image 11">
            <a:extLst>
              <a:ext uri="{FF2B5EF4-FFF2-40B4-BE49-F238E27FC236}">
                <a16:creationId xmlns:a16="http://schemas.microsoft.com/office/drawing/2014/main" id="{E8CFE357-4C24-7D8C-3397-477BC975AFA7}"/>
              </a:ext>
            </a:extLst>
          </p:cNvPr>
          <p:cNvPicPr>
            <a:picLocks noChangeAspect="1"/>
          </p:cNvPicPr>
          <p:nvPr/>
        </p:nvPicPr>
        <p:blipFill>
          <a:blip r:embed="rId4"/>
          <a:stretch>
            <a:fillRect/>
          </a:stretch>
        </p:blipFill>
        <p:spPr>
          <a:xfrm>
            <a:off x="7801429" y="874549"/>
            <a:ext cx="4390569" cy="4934915"/>
          </a:xfrm>
          <a:prstGeom prst="rect">
            <a:avLst/>
          </a:prstGeom>
        </p:spPr>
      </p:pic>
      <p:graphicFrame>
        <p:nvGraphicFramePr>
          <p:cNvPr id="14" name="Tableau 13">
            <a:extLst>
              <a:ext uri="{FF2B5EF4-FFF2-40B4-BE49-F238E27FC236}">
                <a16:creationId xmlns:a16="http://schemas.microsoft.com/office/drawing/2014/main" id="{5D5DBC84-1C7B-7810-F8B5-0E64B2EA70F5}"/>
              </a:ext>
            </a:extLst>
          </p:cNvPr>
          <p:cNvGraphicFramePr>
            <a:graphicFrameLocks noGrp="1"/>
          </p:cNvGraphicFramePr>
          <p:nvPr>
            <p:extLst>
              <p:ext uri="{D42A27DB-BD31-4B8C-83A1-F6EECF244321}">
                <p14:modId xmlns:p14="http://schemas.microsoft.com/office/powerpoint/2010/main" val="227376247"/>
              </p:ext>
            </p:extLst>
          </p:nvPr>
        </p:nvGraphicFramePr>
        <p:xfrm>
          <a:off x="2" y="-60101"/>
          <a:ext cx="12192000" cy="304800"/>
        </p:xfrm>
        <a:graphic>
          <a:graphicData uri="http://schemas.openxmlformats.org/drawingml/2006/table">
            <a:tbl>
              <a:tblPr firstRow="1" bandRow="1">
                <a:tableStyleId>{3C2FFA5D-87B4-456A-9821-1D502468CF0F}</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72083">
                <a:tc>
                  <a:txBody>
                    <a:bodyPr/>
                    <a:lstStyle/>
                    <a:p>
                      <a:pPr algn="ctr"/>
                      <a:endParaRPr lang="fr-FR" sz="1400" dirty="0">
                        <a:solidFill>
                          <a:schemeClr val="bg1"/>
                        </a:solidFill>
                      </a:endParaRPr>
                    </a:p>
                  </a:txBody>
                  <a:tcPr/>
                </a:tc>
                <a:tc>
                  <a:txBody>
                    <a:bodyPr/>
                    <a:lstStyle/>
                    <a:p>
                      <a:pPr algn="ctr"/>
                      <a:endParaRPr lang="fr-FR" sz="1400" dirty="0"/>
                    </a:p>
                  </a:txBody>
                  <a:tcPr/>
                </a:tc>
                <a:tc>
                  <a:txBody>
                    <a:bodyPr/>
                    <a:lstStyle/>
                    <a:p>
                      <a:pPr algn="ctr"/>
                      <a:endParaRPr lang="fr-FR" sz="1400" dirty="0">
                        <a:solidFill>
                          <a:schemeClr val="accent5"/>
                        </a:solidFill>
                      </a:endParaRPr>
                    </a:p>
                  </a:txBody>
                  <a:tcPr/>
                </a:tc>
                <a:tc>
                  <a:txBody>
                    <a:bodyPr/>
                    <a:lstStyle/>
                    <a:p>
                      <a:pPr algn="ctr"/>
                      <a:endParaRPr lang="fr-FR" sz="1400" dirty="0"/>
                    </a:p>
                  </a:txBody>
                  <a:tcPr/>
                </a:tc>
                <a:tc>
                  <a:txBody>
                    <a:bodyPr/>
                    <a:lstStyle/>
                    <a:p>
                      <a:pPr algn="ctr"/>
                      <a:endParaRPr lang="fr-FR" sz="1400" dirty="0"/>
                    </a:p>
                  </a:txBody>
                  <a:tcPr/>
                </a:tc>
                <a:extLst>
                  <a:ext uri="{0D108BD9-81ED-4DB2-BD59-A6C34878D82A}">
                    <a16:rowId xmlns:a16="http://schemas.microsoft.com/office/drawing/2014/main" val="10000"/>
                  </a:ext>
                </a:extLst>
              </a:tr>
            </a:tbl>
          </a:graphicData>
        </a:graphic>
      </p:graphicFrame>
      <p:sp>
        <p:nvSpPr>
          <p:cNvPr id="2" name="Espace réservé du pied de page 5">
            <a:extLst>
              <a:ext uri="{FF2B5EF4-FFF2-40B4-BE49-F238E27FC236}">
                <a16:creationId xmlns:a16="http://schemas.microsoft.com/office/drawing/2014/main" id="{EE2ACA17-B1A4-9F9E-BA53-836973BAB7F3}"/>
              </a:ext>
            </a:extLst>
          </p:cNvPr>
          <p:cNvSpPr txBox="1">
            <a:spLocks noGrp="1"/>
          </p:cNvSpPr>
          <p:nvPr/>
        </p:nvSpPr>
        <p:spPr bwMode="auto">
          <a:xfrm>
            <a:off x="187672" y="6448271"/>
            <a:ext cx="7501541" cy="467294"/>
          </a:xfrm>
          <a:prstGeom prst="rect">
            <a:avLst/>
          </a:prstGeom>
          <a:noFill/>
          <a:ln>
            <a:miter lim="800000"/>
            <a:headEnd/>
            <a:tailEnd/>
          </a:ln>
        </p:spPr>
        <p:txBody>
          <a:bodyPr anchor="ctr">
            <a:prstTxWarp prst="textNoShape">
              <a:avLst/>
            </a:prstTxWarp>
          </a:bodyPr>
          <a:lstStyle/>
          <a:p>
            <a:r>
              <a:rPr lang="fr-FR" sz="1200" b="1" dirty="0">
                <a:solidFill>
                  <a:srgbClr val="1E4C7C"/>
                </a:solidFill>
                <a:latin typeface="Arial" charset="0"/>
              </a:rPr>
              <a:t>Presentation of </a:t>
            </a:r>
            <a:r>
              <a:rPr lang="fr-FR" sz="1200" b="1" dirty="0" err="1">
                <a:solidFill>
                  <a:srgbClr val="1E4C7C"/>
                </a:solidFill>
                <a:latin typeface="Arial" charset="0"/>
              </a:rPr>
              <a:t>Semester</a:t>
            </a:r>
            <a:r>
              <a:rPr lang="fr-FR" sz="1200" b="1" dirty="0">
                <a:solidFill>
                  <a:srgbClr val="1E4C7C"/>
                </a:solidFill>
                <a:latin typeface="Arial" charset="0"/>
              </a:rPr>
              <a:t> Report                                                                21/06/2025</a:t>
            </a:r>
          </a:p>
        </p:txBody>
      </p:sp>
    </p:spTree>
    <p:extLst>
      <p:ext uri="{BB962C8B-B14F-4D97-AF65-F5344CB8AC3E}">
        <p14:creationId xmlns:p14="http://schemas.microsoft.com/office/powerpoint/2010/main" val="225982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11859</TotalTime>
  <Words>984</Words>
  <Application>Microsoft Office PowerPoint</Application>
  <PresentationFormat>Grand écran</PresentationFormat>
  <Paragraphs>129</Paragraphs>
  <Slides>16</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vt:i4>
      </vt:variant>
    </vt:vector>
  </HeadingPairs>
  <TitlesOfParts>
    <vt:vector size="23" baseType="lpstr">
      <vt:lpstr>Arial</vt:lpstr>
      <vt:lpstr>Arial Black</vt:lpstr>
      <vt:lpstr>Calibri</vt:lpstr>
      <vt:lpstr>Calibri Light</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DELL</dc:creator>
  <cp:lastModifiedBy>lebatt sabar</cp:lastModifiedBy>
  <cp:revision>186</cp:revision>
  <dcterms:created xsi:type="dcterms:W3CDTF">2021-07-11T03:12:51Z</dcterms:created>
  <dcterms:modified xsi:type="dcterms:W3CDTF">2025-06-15T10:42:22Z</dcterms:modified>
</cp:coreProperties>
</file>